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8BD3-9E8F-F2F4-AE61-7127DFB50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99732-8920-D774-60FC-2805E12DE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D61D-80B0-0939-067F-8E08BEC9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8CC2-E85D-62A6-A167-C91E9381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A664-A56F-0953-BCE9-EBB6C340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4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CF72-16E7-E383-8842-B242031E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44860-2073-AE11-9C96-976F218F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50FE-431D-01E8-5B2C-D4C25C30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DE53-42D0-0EC2-7490-E24A0F2E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21E5-B863-1A50-A1BD-5345A8A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F8DAF-A313-AD04-F039-7B839BE5A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BCC7-967A-266D-7767-DCAB778F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C1AA-D08E-3065-DADE-12BB9DC5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E2BB-3F65-6EA5-4D74-B5C08079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F2B0-6EE3-E9E5-1FDD-10BDFE8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B154-8C81-334C-8D2D-5EB857E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0409-DB36-CBA7-E769-FA93DA89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5811-0EC6-9C4C-09AC-4B8EAC55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CEA9-92A5-5EE9-3A0A-7F1E654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11E3-B1A6-BDEC-65C9-BBDC337F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6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3E00-BE44-1DF6-FCDF-F9E61880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8404-479B-7D34-8AB0-E6A5B66E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EEE0-0ECF-CE67-664F-6713CFB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CC4-2180-B8EE-59BD-FE7F1268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87B5-5911-17DE-5BE2-C2F59269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E56A-A53D-5933-CA8E-C1300853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C497-A88A-7A6F-1FE4-4DD58F087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F2A4-B7AB-C904-4741-954BD55B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8A944-CEAC-08E3-8CDC-E5A34E93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6BF1A-FE1D-689F-C253-9D373236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D193-15AE-8969-C325-0065BF2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1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C7B4-D979-BD63-FFCC-D49D5393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3DD-9147-4CC9-B38B-78FA48A6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92CEC-B026-6128-2D36-0AA85B9D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99C4E-77EB-85F7-178C-A6DB4680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BEB75-A56B-9CAD-E4B5-4A98724B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1C59-96FF-59F1-91B6-EDAF4ACC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55103-3477-5A6B-CBAB-B793F67C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D46CF-48CD-DD90-0313-2064ECBD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3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276C-D154-EE04-585B-3E3B5DAD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72331-A12F-A922-E2FB-FBA1697F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2657-E04D-BC43-5FC5-534BB4AA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EEFDF-BE8B-908E-B3D0-33BCCCD4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2C53-BE18-B33D-08A5-53C6909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F30AE-45EC-F54C-00AE-A65E7E59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8316D-17C8-B7CC-F26D-A27A02EE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8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B2A9-7114-125C-A471-143B880B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820B-A70A-06B0-8190-6848E5A6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E943-3FF1-691F-265B-8E33C08C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883-AEE1-81D2-8912-A023C723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0D896-7DEA-6168-7BA5-439E37A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73E5E-FCBF-E462-9D90-7188182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EF03-5495-89F6-7765-FE544B00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823C1-545D-752D-FDDD-A2E581A3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0A112-76F9-DB0F-E743-3D900F96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C3DA-C97C-EEBD-335F-B8EF958D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41769-8E0D-CEFA-4B98-5F2FDF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E279-0067-9E8F-AFD1-D77852B5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FF8B3-1F17-977D-C1E5-3982D103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D754-62B8-1ED8-AF9A-17B63C1E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6A2C-EE46-3616-852F-A69B28FF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F2BB-13C9-4661-914C-058CA38AF2E1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CCB3-0D23-3A76-8156-212EBF88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E7AF-909F-8AFB-CF14-7E7664310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56C3-384B-4ED0-8013-1041E9899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2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E8C2743-BEC9-545C-F596-7F61DDD543E2}"/>
              </a:ext>
            </a:extLst>
          </p:cNvPr>
          <p:cNvGrpSpPr/>
          <p:nvPr/>
        </p:nvGrpSpPr>
        <p:grpSpPr>
          <a:xfrm>
            <a:off x="6727157" y="941803"/>
            <a:ext cx="3705727" cy="4710865"/>
            <a:chOff x="3165809" y="1288213"/>
            <a:chExt cx="3705727" cy="47108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4F0FD0-7BAF-D6DC-E310-E8D82A84DEA8}"/>
                </a:ext>
              </a:extLst>
            </p:cNvPr>
            <p:cNvGrpSpPr/>
            <p:nvPr/>
          </p:nvGrpSpPr>
          <p:grpSpPr>
            <a:xfrm>
              <a:off x="3165809" y="1288213"/>
              <a:ext cx="3705727" cy="4710865"/>
              <a:chOff x="2927684" y="1288213"/>
              <a:chExt cx="3705727" cy="4710865"/>
            </a:xfrm>
          </p:grpSpPr>
          <p:pic>
            <p:nvPicPr>
              <p:cNvPr id="17" name="Picture 16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D4F21CE8-8063-9052-4435-9F62237E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6031" y="1724024"/>
                <a:ext cx="1208998" cy="1195565"/>
              </a:xfrm>
              <a:prstGeom prst="rect">
                <a:avLst/>
              </a:prstGeom>
            </p:spPr>
          </p:pic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2C34833-0708-5244-DE73-4948228D2946}"/>
                  </a:ext>
                </a:extLst>
              </p:cNvPr>
              <p:cNvSpPr/>
              <p:nvPr/>
            </p:nvSpPr>
            <p:spPr>
              <a:xfrm>
                <a:off x="2927684" y="1288213"/>
                <a:ext cx="3705727" cy="4710865"/>
              </a:xfrm>
              <a:custGeom>
                <a:avLst/>
                <a:gdLst>
                  <a:gd name="connsiteX0" fmla="*/ 2606842 w 3705727"/>
                  <a:gd name="connsiteY0" fmla="*/ 0 h 4692316"/>
                  <a:gd name="connsiteX1" fmla="*/ 0 w 3705727"/>
                  <a:gd name="connsiteY1" fmla="*/ 32085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696202 w 3705727"/>
                  <a:gd name="connsiteY3" fmla="*/ 46822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3667 w 3705727"/>
                  <a:gd name="connsiteY0" fmla="*/ 12365 h 4688806"/>
                  <a:gd name="connsiteX1" fmla="*/ 0 w 3705727"/>
                  <a:gd name="connsiteY1" fmla="*/ 0 h 4688806"/>
                  <a:gd name="connsiteX2" fmla="*/ 0 w 3705727"/>
                  <a:gd name="connsiteY2" fmla="*/ 4688806 h 4688806"/>
                  <a:gd name="connsiteX3" fmla="*/ 3696202 w 3705727"/>
                  <a:gd name="connsiteY3" fmla="*/ 4678780 h 4688806"/>
                  <a:gd name="connsiteX4" fmla="*/ 3705727 w 3705727"/>
                  <a:gd name="connsiteY4" fmla="*/ 1135480 h 4688806"/>
                  <a:gd name="connsiteX5" fmla="*/ 2603667 w 3705727"/>
                  <a:gd name="connsiteY5" fmla="*/ 12365 h 4688806"/>
                  <a:gd name="connsiteX0" fmla="*/ 2578267 w 3705727"/>
                  <a:gd name="connsiteY0" fmla="*/ 0 h 4689141"/>
                  <a:gd name="connsiteX1" fmla="*/ 0 w 3705727"/>
                  <a:gd name="connsiteY1" fmla="*/ 335 h 4689141"/>
                  <a:gd name="connsiteX2" fmla="*/ 0 w 3705727"/>
                  <a:gd name="connsiteY2" fmla="*/ 4689141 h 4689141"/>
                  <a:gd name="connsiteX3" fmla="*/ 3696202 w 3705727"/>
                  <a:gd name="connsiteY3" fmla="*/ 4679115 h 4689141"/>
                  <a:gd name="connsiteX4" fmla="*/ 3705727 w 3705727"/>
                  <a:gd name="connsiteY4" fmla="*/ 1135815 h 4689141"/>
                  <a:gd name="connsiteX5" fmla="*/ 2578267 w 3705727"/>
                  <a:gd name="connsiteY5" fmla="*/ 0 h 4689141"/>
                  <a:gd name="connsiteX0" fmla="*/ 2578267 w 3705727"/>
                  <a:gd name="connsiteY0" fmla="*/ 0 h 4708191"/>
                  <a:gd name="connsiteX1" fmla="*/ 0 w 3705727"/>
                  <a:gd name="connsiteY1" fmla="*/ 19385 h 4708191"/>
                  <a:gd name="connsiteX2" fmla="*/ 0 w 3705727"/>
                  <a:gd name="connsiteY2" fmla="*/ 4708191 h 4708191"/>
                  <a:gd name="connsiteX3" fmla="*/ 3696202 w 3705727"/>
                  <a:gd name="connsiteY3" fmla="*/ 4698165 h 4708191"/>
                  <a:gd name="connsiteX4" fmla="*/ 3705727 w 3705727"/>
                  <a:gd name="connsiteY4" fmla="*/ 1154865 h 4708191"/>
                  <a:gd name="connsiteX5" fmla="*/ 2578267 w 3705727"/>
                  <a:gd name="connsiteY5" fmla="*/ 0 h 4708191"/>
                  <a:gd name="connsiteX0" fmla="*/ 2603667 w 3705727"/>
                  <a:gd name="connsiteY0" fmla="*/ 0 h 4695491"/>
                  <a:gd name="connsiteX1" fmla="*/ 0 w 3705727"/>
                  <a:gd name="connsiteY1" fmla="*/ 6685 h 4695491"/>
                  <a:gd name="connsiteX2" fmla="*/ 0 w 3705727"/>
                  <a:gd name="connsiteY2" fmla="*/ 4695491 h 4695491"/>
                  <a:gd name="connsiteX3" fmla="*/ 3696202 w 3705727"/>
                  <a:gd name="connsiteY3" fmla="*/ 4685465 h 4695491"/>
                  <a:gd name="connsiteX4" fmla="*/ 3705727 w 3705727"/>
                  <a:gd name="connsiteY4" fmla="*/ 1142165 h 4695491"/>
                  <a:gd name="connsiteX5" fmla="*/ 2603667 w 3705727"/>
                  <a:gd name="connsiteY5" fmla="*/ 0 h 4695491"/>
                  <a:gd name="connsiteX0" fmla="*/ 2603667 w 3705727"/>
                  <a:gd name="connsiteY0" fmla="*/ 0 h 4710865"/>
                  <a:gd name="connsiteX1" fmla="*/ 0 w 3705727"/>
                  <a:gd name="connsiteY1" fmla="*/ 6685 h 4710865"/>
                  <a:gd name="connsiteX2" fmla="*/ 0 w 3705727"/>
                  <a:gd name="connsiteY2" fmla="*/ 4695491 h 4710865"/>
                  <a:gd name="connsiteX3" fmla="*/ 3696202 w 3705727"/>
                  <a:gd name="connsiteY3" fmla="*/ 4710865 h 4710865"/>
                  <a:gd name="connsiteX4" fmla="*/ 3705727 w 3705727"/>
                  <a:gd name="connsiteY4" fmla="*/ 1142165 h 4710865"/>
                  <a:gd name="connsiteX5" fmla="*/ 2603667 w 3705727"/>
                  <a:gd name="connsiteY5" fmla="*/ 0 h 47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5727" h="4710865">
                    <a:moveTo>
                      <a:pt x="2603667" y="0"/>
                    </a:moveTo>
                    <a:lnTo>
                      <a:pt x="0" y="6685"/>
                    </a:lnTo>
                    <a:lnTo>
                      <a:pt x="0" y="4695491"/>
                    </a:lnTo>
                    <a:lnTo>
                      <a:pt x="3696202" y="4710865"/>
                    </a:lnTo>
                    <a:lnTo>
                      <a:pt x="3705727" y="1142165"/>
                    </a:lnTo>
                    <a:lnTo>
                      <a:pt x="2603667" y="0"/>
                    </a:lnTo>
                    <a:close/>
                  </a:path>
                </a:pathLst>
              </a:custGeom>
              <a:noFill/>
              <a:ln w="152400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82397DA-FA0A-15E2-BFF8-D93713E9FDEA}"/>
                  </a:ext>
                </a:extLst>
              </p:cNvPr>
              <p:cNvSpPr/>
              <p:nvPr/>
            </p:nvSpPr>
            <p:spPr>
              <a:xfrm>
                <a:off x="5518150" y="1295400"/>
                <a:ext cx="1098550" cy="1123950"/>
              </a:xfrm>
              <a:custGeom>
                <a:avLst/>
                <a:gdLst>
                  <a:gd name="connsiteX0" fmla="*/ 0 w 1098550"/>
                  <a:gd name="connsiteY0" fmla="*/ 0 h 1123950"/>
                  <a:gd name="connsiteX1" fmla="*/ 31750 w 1098550"/>
                  <a:gd name="connsiteY1" fmla="*/ 1092200 h 1123950"/>
                  <a:gd name="connsiteX2" fmla="*/ 1098550 w 1098550"/>
                  <a:gd name="connsiteY2" fmla="*/ 1123950 h 1123950"/>
                  <a:gd name="connsiteX0" fmla="*/ 0 w 1098550"/>
                  <a:gd name="connsiteY0" fmla="*/ 0 h 1127005"/>
                  <a:gd name="connsiteX1" fmla="*/ 25400 w 1098550"/>
                  <a:gd name="connsiteY1" fmla="*/ 1123950 h 1127005"/>
                  <a:gd name="connsiteX2" fmla="*/ 1098550 w 1098550"/>
                  <a:gd name="connsiteY2" fmla="*/ 1123950 h 1127005"/>
                  <a:gd name="connsiteX0" fmla="*/ 0 w 1098550"/>
                  <a:gd name="connsiteY0" fmla="*/ 0 h 1123950"/>
                  <a:gd name="connsiteX1" fmla="*/ 0 w 1098550"/>
                  <a:gd name="connsiteY1" fmla="*/ 1117600 h 1123950"/>
                  <a:gd name="connsiteX2" fmla="*/ 1098550 w 1098550"/>
                  <a:gd name="connsiteY2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8550" h="1123950">
                    <a:moveTo>
                      <a:pt x="0" y="0"/>
                    </a:moveTo>
                    <a:lnTo>
                      <a:pt x="0" y="1117600"/>
                    </a:lnTo>
                    <a:cubicBezTo>
                      <a:pt x="355600" y="1128183"/>
                      <a:pt x="742950" y="1113367"/>
                      <a:pt x="1098550" y="1123950"/>
                    </a:cubicBezTo>
                  </a:path>
                </a:pathLst>
              </a:custGeom>
              <a:noFill/>
              <a:ln w="152400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3F53433-40A7-1DE4-84F3-AC4748F3D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75" y="3428697"/>
                <a:ext cx="2209800" cy="2209800"/>
              </a:xfrm>
              <a:prstGeom prst="rect">
                <a:avLst/>
              </a:prstGeom>
              <a:scene3d>
                <a:camera prst="orthographicFront">
                  <a:rot lat="21000000" lon="1097163" rev="1204218"/>
                </a:camera>
                <a:lightRig rig="threePt" dir="t"/>
              </a:scene3d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A654BF-7C81-AA94-56FB-4C1BEE38D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107" y="3399513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AF9C11-A2A5-3036-B047-8E26D612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742" y="3389785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7F1E29D-7CD1-2F9A-EE39-4DD82120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377" y="3382391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18A731-BF53-7474-F68B-E91373A2F7D4}"/>
              </a:ext>
            </a:extLst>
          </p:cNvPr>
          <p:cNvGrpSpPr/>
          <p:nvPr/>
        </p:nvGrpSpPr>
        <p:grpSpPr>
          <a:xfrm>
            <a:off x="1561599" y="919244"/>
            <a:ext cx="3705727" cy="4710865"/>
            <a:chOff x="3165809" y="1288213"/>
            <a:chExt cx="3705727" cy="47108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F3628-6BF8-7F9E-EEF3-0CC8D38C4F13}"/>
                </a:ext>
              </a:extLst>
            </p:cNvPr>
            <p:cNvGrpSpPr/>
            <p:nvPr/>
          </p:nvGrpSpPr>
          <p:grpSpPr>
            <a:xfrm>
              <a:off x="3165809" y="1288213"/>
              <a:ext cx="3705727" cy="4710865"/>
              <a:chOff x="2927684" y="1288213"/>
              <a:chExt cx="3705727" cy="4710865"/>
            </a:xfrm>
          </p:grpSpPr>
          <p:pic>
            <p:nvPicPr>
              <p:cNvPr id="7" name="Picture 6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EB82D1B5-2A6D-2ADF-4C78-D4E91B370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6031" y="1724024"/>
                <a:ext cx="1208998" cy="1195565"/>
              </a:xfrm>
              <a:prstGeom prst="rect">
                <a:avLst/>
              </a:prstGeom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A7F5BB0-C2E6-9F12-2462-AA5D57E6369C}"/>
                  </a:ext>
                </a:extLst>
              </p:cNvPr>
              <p:cNvSpPr/>
              <p:nvPr/>
            </p:nvSpPr>
            <p:spPr>
              <a:xfrm>
                <a:off x="2927684" y="1288213"/>
                <a:ext cx="3705727" cy="4710865"/>
              </a:xfrm>
              <a:custGeom>
                <a:avLst/>
                <a:gdLst>
                  <a:gd name="connsiteX0" fmla="*/ 2606842 w 3705727"/>
                  <a:gd name="connsiteY0" fmla="*/ 0 h 4692316"/>
                  <a:gd name="connsiteX1" fmla="*/ 0 w 3705727"/>
                  <a:gd name="connsiteY1" fmla="*/ 32085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696202 w 3705727"/>
                  <a:gd name="connsiteY3" fmla="*/ 46822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3667 w 3705727"/>
                  <a:gd name="connsiteY0" fmla="*/ 12365 h 4688806"/>
                  <a:gd name="connsiteX1" fmla="*/ 0 w 3705727"/>
                  <a:gd name="connsiteY1" fmla="*/ 0 h 4688806"/>
                  <a:gd name="connsiteX2" fmla="*/ 0 w 3705727"/>
                  <a:gd name="connsiteY2" fmla="*/ 4688806 h 4688806"/>
                  <a:gd name="connsiteX3" fmla="*/ 3696202 w 3705727"/>
                  <a:gd name="connsiteY3" fmla="*/ 4678780 h 4688806"/>
                  <a:gd name="connsiteX4" fmla="*/ 3705727 w 3705727"/>
                  <a:gd name="connsiteY4" fmla="*/ 1135480 h 4688806"/>
                  <a:gd name="connsiteX5" fmla="*/ 2603667 w 3705727"/>
                  <a:gd name="connsiteY5" fmla="*/ 12365 h 4688806"/>
                  <a:gd name="connsiteX0" fmla="*/ 2578267 w 3705727"/>
                  <a:gd name="connsiteY0" fmla="*/ 0 h 4689141"/>
                  <a:gd name="connsiteX1" fmla="*/ 0 w 3705727"/>
                  <a:gd name="connsiteY1" fmla="*/ 335 h 4689141"/>
                  <a:gd name="connsiteX2" fmla="*/ 0 w 3705727"/>
                  <a:gd name="connsiteY2" fmla="*/ 4689141 h 4689141"/>
                  <a:gd name="connsiteX3" fmla="*/ 3696202 w 3705727"/>
                  <a:gd name="connsiteY3" fmla="*/ 4679115 h 4689141"/>
                  <a:gd name="connsiteX4" fmla="*/ 3705727 w 3705727"/>
                  <a:gd name="connsiteY4" fmla="*/ 1135815 h 4689141"/>
                  <a:gd name="connsiteX5" fmla="*/ 2578267 w 3705727"/>
                  <a:gd name="connsiteY5" fmla="*/ 0 h 4689141"/>
                  <a:gd name="connsiteX0" fmla="*/ 2578267 w 3705727"/>
                  <a:gd name="connsiteY0" fmla="*/ 0 h 4708191"/>
                  <a:gd name="connsiteX1" fmla="*/ 0 w 3705727"/>
                  <a:gd name="connsiteY1" fmla="*/ 19385 h 4708191"/>
                  <a:gd name="connsiteX2" fmla="*/ 0 w 3705727"/>
                  <a:gd name="connsiteY2" fmla="*/ 4708191 h 4708191"/>
                  <a:gd name="connsiteX3" fmla="*/ 3696202 w 3705727"/>
                  <a:gd name="connsiteY3" fmla="*/ 4698165 h 4708191"/>
                  <a:gd name="connsiteX4" fmla="*/ 3705727 w 3705727"/>
                  <a:gd name="connsiteY4" fmla="*/ 1154865 h 4708191"/>
                  <a:gd name="connsiteX5" fmla="*/ 2578267 w 3705727"/>
                  <a:gd name="connsiteY5" fmla="*/ 0 h 4708191"/>
                  <a:gd name="connsiteX0" fmla="*/ 2603667 w 3705727"/>
                  <a:gd name="connsiteY0" fmla="*/ 0 h 4695491"/>
                  <a:gd name="connsiteX1" fmla="*/ 0 w 3705727"/>
                  <a:gd name="connsiteY1" fmla="*/ 6685 h 4695491"/>
                  <a:gd name="connsiteX2" fmla="*/ 0 w 3705727"/>
                  <a:gd name="connsiteY2" fmla="*/ 4695491 h 4695491"/>
                  <a:gd name="connsiteX3" fmla="*/ 3696202 w 3705727"/>
                  <a:gd name="connsiteY3" fmla="*/ 4685465 h 4695491"/>
                  <a:gd name="connsiteX4" fmla="*/ 3705727 w 3705727"/>
                  <a:gd name="connsiteY4" fmla="*/ 1142165 h 4695491"/>
                  <a:gd name="connsiteX5" fmla="*/ 2603667 w 3705727"/>
                  <a:gd name="connsiteY5" fmla="*/ 0 h 4695491"/>
                  <a:gd name="connsiteX0" fmla="*/ 2603667 w 3705727"/>
                  <a:gd name="connsiteY0" fmla="*/ 0 h 4710865"/>
                  <a:gd name="connsiteX1" fmla="*/ 0 w 3705727"/>
                  <a:gd name="connsiteY1" fmla="*/ 6685 h 4710865"/>
                  <a:gd name="connsiteX2" fmla="*/ 0 w 3705727"/>
                  <a:gd name="connsiteY2" fmla="*/ 4695491 h 4710865"/>
                  <a:gd name="connsiteX3" fmla="*/ 3696202 w 3705727"/>
                  <a:gd name="connsiteY3" fmla="*/ 4710865 h 4710865"/>
                  <a:gd name="connsiteX4" fmla="*/ 3705727 w 3705727"/>
                  <a:gd name="connsiteY4" fmla="*/ 1142165 h 4710865"/>
                  <a:gd name="connsiteX5" fmla="*/ 2603667 w 3705727"/>
                  <a:gd name="connsiteY5" fmla="*/ 0 h 47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5727" h="4710865">
                    <a:moveTo>
                      <a:pt x="2603667" y="0"/>
                    </a:moveTo>
                    <a:lnTo>
                      <a:pt x="0" y="6685"/>
                    </a:lnTo>
                    <a:lnTo>
                      <a:pt x="0" y="4695491"/>
                    </a:lnTo>
                    <a:lnTo>
                      <a:pt x="3696202" y="4710865"/>
                    </a:lnTo>
                    <a:lnTo>
                      <a:pt x="3705727" y="1142165"/>
                    </a:lnTo>
                    <a:lnTo>
                      <a:pt x="2603667" y="0"/>
                    </a:lnTo>
                    <a:close/>
                  </a:path>
                </a:pathLst>
              </a:custGeom>
              <a:noFill/>
              <a:ln w="152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DF034-A16B-AB41-C2FE-23D066592916}"/>
                  </a:ext>
                </a:extLst>
              </p:cNvPr>
              <p:cNvSpPr/>
              <p:nvPr/>
            </p:nvSpPr>
            <p:spPr>
              <a:xfrm>
                <a:off x="5518150" y="1295400"/>
                <a:ext cx="1098550" cy="1123950"/>
              </a:xfrm>
              <a:custGeom>
                <a:avLst/>
                <a:gdLst>
                  <a:gd name="connsiteX0" fmla="*/ 0 w 1098550"/>
                  <a:gd name="connsiteY0" fmla="*/ 0 h 1123950"/>
                  <a:gd name="connsiteX1" fmla="*/ 31750 w 1098550"/>
                  <a:gd name="connsiteY1" fmla="*/ 1092200 h 1123950"/>
                  <a:gd name="connsiteX2" fmla="*/ 1098550 w 1098550"/>
                  <a:gd name="connsiteY2" fmla="*/ 1123950 h 1123950"/>
                  <a:gd name="connsiteX0" fmla="*/ 0 w 1098550"/>
                  <a:gd name="connsiteY0" fmla="*/ 0 h 1127005"/>
                  <a:gd name="connsiteX1" fmla="*/ 25400 w 1098550"/>
                  <a:gd name="connsiteY1" fmla="*/ 1123950 h 1127005"/>
                  <a:gd name="connsiteX2" fmla="*/ 1098550 w 1098550"/>
                  <a:gd name="connsiteY2" fmla="*/ 1123950 h 1127005"/>
                  <a:gd name="connsiteX0" fmla="*/ 0 w 1098550"/>
                  <a:gd name="connsiteY0" fmla="*/ 0 h 1123950"/>
                  <a:gd name="connsiteX1" fmla="*/ 0 w 1098550"/>
                  <a:gd name="connsiteY1" fmla="*/ 1117600 h 1123950"/>
                  <a:gd name="connsiteX2" fmla="*/ 1098550 w 1098550"/>
                  <a:gd name="connsiteY2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8550" h="1123950">
                    <a:moveTo>
                      <a:pt x="0" y="0"/>
                    </a:moveTo>
                    <a:lnTo>
                      <a:pt x="0" y="1117600"/>
                    </a:lnTo>
                    <a:cubicBezTo>
                      <a:pt x="355600" y="1128183"/>
                      <a:pt x="742950" y="1113367"/>
                      <a:pt x="1098550" y="1123950"/>
                    </a:cubicBezTo>
                  </a:path>
                </a:pathLst>
              </a:custGeom>
              <a:noFill/>
              <a:ln w="152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6B466A8-FE64-4C6A-90B8-6D988C586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75" y="3428697"/>
                <a:ext cx="2209800" cy="2209800"/>
              </a:xfrm>
              <a:prstGeom prst="rect">
                <a:avLst/>
              </a:prstGeom>
              <a:scene3d>
                <a:camera prst="orthographicFront">
                  <a:rot lat="21000000" lon="1097163" rev="1204218"/>
                </a:camera>
                <a:lightRig rig="threePt" dir="t"/>
              </a:scene3d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475E02-0F34-04A6-AE52-A3A546394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107" y="3399513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0E58D3-9BEC-EFAA-8A15-7E9D94FE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742" y="3389785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85E0B3-31A2-3539-B7A5-ABCC0CF29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377" y="3382391"/>
              <a:ext cx="2209800" cy="2209800"/>
            </a:xfrm>
            <a:prstGeom prst="rect">
              <a:avLst/>
            </a:prstGeom>
            <a:scene3d>
              <a:camera prst="orthographicFront">
                <a:rot lat="21000000" lon="1097163" rev="1204218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3163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EBA881-2F8B-EF74-55D7-557F9E12294D}"/>
              </a:ext>
            </a:extLst>
          </p:cNvPr>
          <p:cNvGrpSpPr/>
          <p:nvPr/>
        </p:nvGrpSpPr>
        <p:grpSpPr>
          <a:xfrm>
            <a:off x="1561599" y="919244"/>
            <a:ext cx="3705727" cy="4710865"/>
            <a:chOff x="1561599" y="919244"/>
            <a:chExt cx="3705727" cy="47108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D85C-8A5C-6FEA-2C4C-87A1F8907BB7}"/>
                </a:ext>
              </a:extLst>
            </p:cNvPr>
            <p:cNvGrpSpPr/>
            <p:nvPr/>
          </p:nvGrpSpPr>
          <p:grpSpPr>
            <a:xfrm>
              <a:off x="1561599" y="919244"/>
              <a:ext cx="3705727" cy="4710865"/>
              <a:chOff x="1561599" y="919244"/>
              <a:chExt cx="3705727" cy="47108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ECF3628-6BF8-7F9E-EEF3-0CC8D38C4F13}"/>
                  </a:ext>
                </a:extLst>
              </p:cNvPr>
              <p:cNvGrpSpPr/>
              <p:nvPr/>
            </p:nvGrpSpPr>
            <p:grpSpPr>
              <a:xfrm>
                <a:off x="1561599" y="919244"/>
                <a:ext cx="3705727" cy="4710865"/>
                <a:chOff x="2927684" y="1288213"/>
                <a:chExt cx="3705727" cy="4710865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A7F5BB0-C2E6-9F12-2462-AA5D57E6369C}"/>
                    </a:ext>
                  </a:extLst>
                </p:cNvPr>
                <p:cNvSpPr/>
                <p:nvPr/>
              </p:nvSpPr>
              <p:spPr>
                <a:xfrm>
                  <a:off x="2927684" y="1288213"/>
                  <a:ext cx="3705727" cy="4710865"/>
                </a:xfrm>
                <a:custGeom>
                  <a:avLst/>
                  <a:gdLst>
                    <a:gd name="connsiteX0" fmla="*/ 2606842 w 3705727"/>
                    <a:gd name="connsiteY0" fmla="*/ 0 h 4692316"/>
                    <a:gd name="connsiteX1" fmla="*/ 0 w 3705727"/>
                    <a:gd name="connsiteY1" fmla="*/ 32085 h 4692316"/>
                    <a:gd name="connsiteX2" fmla="*/ 0 w 3705727"/>
                    <a:gd name="connsiteY2" fmla="*/ 4692316 h 4692316"/>
                    <a:gd name="connsiteX3" fmla="*/ 3705727 w 3705727"/>
                    <a:gd name="connsiteY3" fmla="*/ 4644190 h 4692316"/>
                    <a:gd name="connsiteX4" fmla="*/ 3705727 w 3705727"/>
                    <a:gd name="connsiteY4" fmla="*/ 1138990 h 4692316"/>
                    <a:gd name="connsiteX5" fmla="*/ 2606842 w 3705727"/>
                    <a:gd name="connsiteY5" fmla="*/ 0 h 4692316"/>
                    <a:gd name="connsiteX0" fmla="*/ 2606842 w 3705727"/>
                    <a:gd name="connsiteY0" fmla="*/ 0 h 4692316"/>
                    <a:gd name="connsiteX1" fmla="*/ 0 w 3705727"/>
                    <a:gd name="connsiteY1" fmla="*/ 3510 h 4692316"/>
                    <a:gd name="connsiteX2" fmla="*/ 0 w 3705727"/>
                    <a:gd name="connsiteY2" fmla="*/ 4692316 h 4692316"/>
                    <a:gd name="connsiteX3" fmla="*/ 3705727 w 3705727"/>
                    <a:gd name="connsiteY3" fmla="*/ 4644190 h 4692316"/>
                    <a:gd name="connsiteX4" fmla="*/ 3705727 w 3705727"/>
                    <a:gd name="connsiteY4" fmla="*/ 1138990 h 4692316"/>
                    <a:gd name="connsiteX5" fmla="*/ 2606842 w 3705727"/>
                    <a:gd name="connsiteY5" fmla="*/ 0 h 4692316"/>
                    <a:gd name="connsiteX0" fmla="*/ 2606842 w 3705727"/>
                    <a:gd name="connsiteY0" fmla="*/ 0 h 4692316"/>
                    <a:gd name="connsiteX1" fmla="*/ 0 w 3705727"/>
                    <a:gd name="connsiteY1" fmla="*/ 3510 h 4692316"/>
                    <a:gd name="connsiteX2" fmla="*/ 0 w 3705727"/>
                    <a:gd name="connsiteY2" fmla="*/ 4692316 h 4692316"/>
                    <a:gd name="connsiteX3" fmla="*/ 3696202 w 3705727"/>
                    <a:gd name="connsiteY3" fmla="*/ 4682290 h 4692316"/>
                    <a:gd name="connsiteX4" fmla="*/ 3705727 w 3705727"/>
                    <a:gd name="connsiteY4" fmla="*/ 1138990 h 4692316"/>
                    <a:gd name="connsiteX5" fmla="*/ 2606842 w 3705727"/>
                    <a:gd name="connsiteY5" fmla="*/ 0 h 4692316"/>
                    <a:gd name="connsiteX0" fmla="*/ 2603667 w 3705727"/>
                    <a:gd name="connsiteY0" fmla="*/ 12365 h 4688806"/>
                    <a:gd name="connsiteX1" fmla="*/ 0 w 3705727"/>
                    <a:gd name="connsiteY1" fmla="*/ 0 h 4688806"/>
                    <a:gd name="connsiteX2" fmla="*/ 0 w 3705727"/>
                    <a:gd name="connsiteY2" fmla="*/ 4688806 h 4688806"/>
                    <a:gd name="connsiteX3" fmla="*/ 3696202 w 3705727"/>
                    <a:gd name="connsiteY3" fmla="*/ 4678780 h 4688806"/>
                    <a:gd name="connsiteX4" fmla="*/ 3705727 w 3705727"/>
                    <a:gd name="connsiteY4" fmla="*/ 1135480 h 4688806"/>
                    <a:gd name="connsiteX5" fmla="*/ 2603667 w 3705727"/>
                    <a:gd name="connsiteY5" fmla="*/ 12365 h 4688806"/>
                    <a:gd name="connsiteX0" fmla="*/ 2578267 w 3705727"/>
                    <a:gd name="connsiteY0" fmla="*/ 0 h 4689141"/>
                    <a:gd name="connsiteX1" fmla="*/ 0 w 3705727"/>
                    <a:gd name="connsiteY1" fmla="*/ 335 h 4689141"/>
                    <a:gd name="connsiteX2" fmla="*/ 0 w 3705727"/>
                    <a:gd name="connsiteY2" fmla="*/ 4689141 h 4689141"/>
                    <a:gd name="connsiteX3" fmla="*/ 3696202 w 3705727"/>
                    <a:gd name="connsiteY3" fmla="*/ 4679115 h 4689141"/>
                    <a:gd name="connsiteX4" fmla="*/ 3705727 w 3705727"/>
                    <a:gd name="connsiteY4" fmla="*/ 1135815 h 4689141"/>
                    <a:gd name="connsiteX5" fmla="*/ 2578267 w 3705727"/>
                    <a:gd name="connsiteY5" fmla="*/ 0 h 4689141"/>
                    <a:gd name="connsiteX0" fmla="*/ 2578267 w 3705727"/>
                    <a:gd name="connsiteY0" fmla="*/ 0 h 4708191"/>
                    <a:gd name="connsiteX1" fmla="*/ 0 w 3705727"/>
                    <a:gd name="connsiteY1" fmla="*/ 19385 h 4708191"/>
                    <a:gd name="connsiteX2" fmla="*/ 0 w 3705727"/>
                    <a:gd name="connsiteY2" fmla="*/ 4708191 h 4708191"/>
                    <a:gd name="connsiteX3" fmla="*/ 3696202 w 3705727"/>
                    <a:gd name="connsiteY3" fmla="*/ 4698165 h 4708191"/>
                    <a:gd name="connsiteX4" fmla="*/ 3705727 w 3705727"/>
                    <a:gd name="connsiteY4" fmla="*/ 1154865 h 4708191"/>
                    <a:gd name="connsiteX5" fmla="*/ 2578267 w 3705727"/>
                    <a:gd name="connsiteY5" fmla="*/ 0 h 4708191"/>
                    <a:gd name="connsiteX0" fmla="*/ 2603667 w 3705727"/>
                    <a:gd name="connsiteY0" fmla="*/ 0 h 4695491"/>
                    <a:gd name="connsiteX1" fmla="*/ 0 w 3705727"/>
                    <a:gd name="connsiteY1" fmla="*/ 6685 h 4695491"/>
                    <a:gd name="connsiteX2" fmla="*/ 0 w 3705727"/>
                    <a:gd name="connsiteY2" fmla="*/ 4695491 h 4695491"/>
                    <a:gd name="connsiteX3" fmla="*/ 3696202 w 3705727"/>
                    <a:gd name="connsiteY3" fmla="*/ 4685465 h 4695491"/>
                    <a:gd name="connsiteX4" fmla="*/ 3705727 w 3705727"/>
                    <a:gd name="connsiteY4" fmla="*/ 1142165 h 4695491"/>
                    <a:gd name="connsiteX5" fmla="*/ 2603667 w 3705727"/>
                    <a:gd name="connsiteY5" fmla="*/ 0 h 4695491"/>
                    <a:gd name="connsiteX0" fmla="*/ 2603667 w 3705727"/>
                    <a:gd name="connsiteY0" fmla="*/ 0 h 4710865"/>
                    <a:gd name="connsiteX1" fmla="*/ 0 w 3705727"/>
                    <a:gd name="connsiteY1" fmla="*/ 6685 h 4710865"/>
                    <a:gd name="connsiteX2" fmla="*/ 0 w 3705727"/>
                    <a:gd name="connsiteY2" fmla="*/ 4695491 h 4710865"/>
                    <a:gd name="connsiteX3" fmla="*/ 3696202 w 3705727"/>
                    <a:gd name="connsiteY3" fmla="*/ 4710865 h 4710865"/>
                    <a:gd name="connsiteX4" fmla="*/ 3705727 w 3705727"/>
                    <a:gd name="connsiteY4" fmla="*/ 1142165 h 4710865"/>
                    <a:gd name="connsiteX5" fmla="*/ 2603667 w 3705727"/>
                    <a:gd name="connsiteY5" fmla="*/ 0 h 4710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05727" h="4710865">
                      <a:moveTo>
                        <a:pt x="2603667" y="0"/>
                      </a:moveTo>
                      <a:lnTo>
                        <a:pt x="0" y="6685"/>
                      </a:lnTo>
                      <a:lnTo>
                        <a:pt x="0" y="4695491"/>
                      </a:lnTo>
                      <a:lnTo>
                        <a:pt x="3696202" y="4710865"/>
                      </a:lnTo>
                      <a:lnTo>
                        <a:pt x="3705727" y="1142165"/>
                      </a:lnTo>
                      <a:lnTo>
                        <a:pt x="2603667" y="0"/>
                      </a:lnTo>
                      <a:close/>
                    </a:path>
                  </a:pathLst>
                </a:custGeom>
                <a:noFill/>
                <a:ln w="1524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F86DF034-A16B-AB41-C2FE-23D066592916}"/>
                    </a:ext>
                  </a:extLst>
                </p:cNvPr>
                <p:cNvSpPr/>
                <p:nvPr/>
              </p:nvSpPr>
              <p:spPr>
                <a:xfrm>
                  <a:off x="5518150" y="1295400"/>
                  <a:ext cx="1098550" cy="1123950"/>
                </a:xfrm>
                <a:custGeom>
                  <a:avLst/>
                  <a:gdLst>
                    <a:gd name="connsiteX0" fmla="*/ 0 w 1098550"/>
                    <a:gd name="connsiteY0" fmla="*/ 0 h 1123950"/>
                    <a:gd name="connsiteX1" fmla="*/ 31750 w 1098550"/>
                    <a:gd name="connsiteY1" fmla="*/ 1092200 h 1123950"/>
                    <a:gd name="connsiteX2" fmla="*/ 1098550 w 1098550"/>
                    <a:gd name="connsiteY2" fmla="*/ 1123950 h 1123950"/>
                    <a:gd name="connsiteX0" fmla="*/ 0 w 1098550"/>
                    <a:gd name="connsiteY0" fmla="*/ 0 h 1127005"/>
                    <a:gd name="connsiteX1" fmla="*/ 25400 w 1098550"/>
                    <a:gd name="connsiteY1" fmla="*/ 1123950 h 1127005"/>
                    <a:gd name="connsiteX2" fmla="*/ 1098550 w 1098550"/>
                    <a:gd name="connsiteY2" fmla="*/ 1123950 h 1127005"/>
                    <a:gd name="connsiteX0" fmla="*/ 0 w 1098550"/>
                    <a:gd name="connsiteY0" fmla="*/ 0 h 1123950"/>
                    <a:gd name="connsiteX1" fmla="*/ 0 w 1098550"/>
                    <a:gd name="connsiteY1" fmla="*/ 1117600 h 1123950"/>
                    <a:gd name="connsiteX2" fmla="*/ 1098550 w 1098550"/>
                    <a:gd name="connsiteY2" fmla="*/ 1123950 h 112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8550" h="1123950">
                      <a:moveTo>
                        <a:pt x="0" y="0"/>
                      </a:moveTo>
                      <a:lnTo>
                        <a:pt x="0" y="1117600"/>
                      </a:lnTo>
                      <a:cubicBezTo>
                        <a:pt x="355600" y="1128183"/>
                        <a:pt x="742950" y="1113367"/>
                        <a:pt x="1098550" y="1123950"/>
                      </a:cubicBezTo>
                    </a:path>
                  </a:pathLst>
                </a:custGeom>
                <a:noFill/>
                <a:ln w="1524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647B3-F51B-4ADE-58AB-1F2385953461}"/>
                  </a:ext>
                </a:extLst>
              </p:cNvPr>
              <p:cNvSpPr txBox="1"/>
              <p:nvPr/>
            </p:nvSpPr>
            <p:spPr>
              <a:xfrm>
                <a:off x="2115091" y="2809999"/>
                <a:ext cx="279625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latin typeface="Aptos Black" panose="020B0004020202020204" pitchFamily="34" charset="0"/>
                  </a:rPr>
                  <a:t>3D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D677F6-BBFC-4B8C-DA20-AE3876731582}"/>
                </a:ext>
              </a:extLst>
            </p:cNvPr>
            <p:cNvSpPr txBox="1"/>
            <p:nvPr/>
          </p:nvSpPr>
          <p:spPr>
            <a:xfrm>
              <a:off x="1759116" y="1122947"/>
              <a:ext cx="1922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4800" b="1">
                  <a:latin typeface="Aptos Black" panose="020B0004020202020204" pitchFamily="34" charset="0"/>
                </a:defRPr>
              </a:lvl1pPr>
            </a:lstStyle>
            <a:p>
              <a:r>
                <a:rPr lang="de-DE" sz="7200" dirty="0"/>
                <a:t>.</a:t>
              </a:r>
              <a:r>
                <a:rPr lang="de-DE" sz="7200" dirty="0" err="1"/>
                <a:t>wrl</a:t>
              </a:r>
              <a:endParaRPr lang="de-DE" sz="7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A7E88E-40E2-FBD9-0CC2-F8FC7707F194}"/>
              </a:ext>
            </a:extLst>
          </p:cNvPr>
          <p:cNvGrpSpPr/>
          <p:nvPr/>
        </p:nvGrpSpPr>
        <p:grpSpPr>
          <a:xfrm>
            <a:off x="6727157" y="941803"/>
            <a:ext cx="3705727" cy="4710865"/>
            <a:chOff x="6727157" y="941803"/>
            <a:chExt cx="3705727" cy="47108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4F0FD0-7BAF-D6DC-E310-E8D82A84DEA8}"/>
                </a:ext>
              </a:extLst>
            </p:cNvPr>
            <p:cNvGrpSpPr/>
            <p:nvPr/>
          </p:nvGrpSpPr>
          <p:grpSpPr>
            <a:xfrm>
              <a:off x="6727157" y="941803"/>
              <a:ext cx="3705727" cy="4710865"/>
              <a:chOff x="2927684" y="1288213"/>
              <a:chExt cx="3705727" cy="471086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2C34833-0708-5244-DE73-4948228D2946}"/>
                  </a:ext>
                </a:extLst>
              </p:cNvPr>
              <p:cNvSpPr/>
              <p:nvPr/>
            </p:nvSpPr>
            <p:spPr>
              <a:xfrm>
                <a:off x="2927684" y="1288213"/>
                <a:ext cx="3705727" cy="4710865"/>
              </a:xfrm>
              <a:custGeom>
                <a:avLst/>
                <a:gdLst>
                  <a:gd name="connsiteX0" fmla="*/ 2606842 w 3705727"/>
                  <a:gd name="connsiteY0" fmla="*/ 0 h 4692316"/>
                  <a:gd name="connsiteX1" fmla="*/ 0 w 3705727"/>
                  <a:gd name="connsiteY1" fmla="*/ 32085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705727 w 3705727"/>
                  <a:gd name="connsiteY3" fmla="*/ 46441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6842 w 3705727"/>
                  <a:gd name="connsiteY0" fmla="*/ 0 h 4692316"/>
                  <a:gd name="connsiteX1" fmla="*/ 0 w 3705727"/>
                  <a:gd name="connsiteY1" fmla="*/ 3510 h 4692316"/>
                  <a:gd name="connsiteX2" fmla="*/ 0 w 3705727"/>
                  <a:gd name="connsiteY2" fmla="*/ 4692316 h 4692316"/>
                  <a:gd name="connsiteX3" fmla="*/ 3696202 w 3705727"/>
                  <a:gd name="connsiteY3" fmla="*/ 4682290 h 4692316"/>
                  <a:gd name="connsiteX4" fmla="*/ 3705727 w 3705727"/>
                  <a:gd name="connsiteY4" fmla="*/ 1138990 h 4692316"/>
                  <a:gd name="connsiteX5" fmla="*/ 2606842 w 3705727"/>
                  <a:gd name="connsiteY5" fmla="*/ 0 h 4692316"/>
                  <a:gd name="connsiteX0" fmla="*/ 2603667 w 3705727"/>
                  <a:gd name="connsiteY0" fmla="*/ 12365 h 4688806"/>
                  <a:gd name="connsiteX1" fmla="*/ 0 w 3705727"/>
                  <a:gd name="connsiteY1" fmla="*/ 0 h 4688806"/>
                  <a:gd name="connsiteX2" fmla="*/ 0 w 3705727"/>
                  <a:gd name="connsiteY2" fmla="*/ 4688806 h 4688806"/>
                  <a:gd name="connsiteX3" fmla="*/ 3696202 w 3705727"/>
                  <a:gd name="connsiteY3" fmla="*/ 4678780 h 4688806"/>
                  <a:gd name="connsiteX4" fmla="*/ 3705727 w 3705727"/>
                  <a:gd name="connsiteY4" fmla="*/ 1135480 h 4688806"/>
                  <a:gd name="connsiteX5" fmla="*/ 2603667 w 3705727"/>
                  <a:gd name="connsiteY5" fmla="*/ 12365 h 4688806"/>
                  <a:gd name="connsiteX0" fmla="*/ 2578267 w 3705727"/>
                  <a:gd name="connsiteY0" fmla="*/ 0 h 4689141"/>
                  <a:gd name="connsiteX1" fmla="*/ 0 w 3705727"/>
                  <a:gd name="connsiteY1" fmla="*/ 335 h 4689141"/>
                  <a:gd name="connsiteX2" fmla="*/ 0 w 3705727"/>
                  <a:gd name="connsiteY2" fmla="*/ 4689141 h 4689141"/>
                  <a:gd name="connsiteX3" fmla="*/ 3696202 w 3705727"/>
                  <a:gd name="connsiteY3" fmla="*/ 4679115 h 4689141"/>
                  <a:gd name="connsiteX4" fmla="*/ 3705727 w 3705727"/>
                  <a:gd name="connsiteY4" fmla="*/ 1135815 h 4689141"/>
                  <a:gd name="connsiteX5" fmla="*/ 2578267 w 3705727"/>
                  <a:gd name="connsiteY5" fmla="*/ 0 h 4689141"/>
                  <a:gd name="connsiteX0" fmla="*/ 2578267 w 3705727"/>
                  <a:gd name="connsiteY0" fmla="*/ 0 h 4708191"/>
                  <a:gd name="connsiteX1" fmla="*/ 0 w 3705727"/>
                  <a:gd name="connsiteY1" fmla="*/ 19385 h 4708191"/>
                  <a:gd name="connsiteX2" fmla="*/ 0 w 3705727"/>
                  <a:gd name="connsiteY2" fmla="*/ 4708191 h 4708191"/>
                  <a:gd name="connsiteX3" fmla="*/ 3696202 w 3705727"/>
                  <a:gd name="connsiteY3" fmla="*/ 4698165 h 4708191"/>
                  <a:gd name="connsiteX4" fmla="*/ 3705727 w 3705727"/>
                  <a:gd name="connsiteY4" fmla="*/ 1154865 h 4708191"/>
                  <a:gd name="connsiteX5" fmla="*/ 2578267 w 3705727"/>
                  <a:gd name="connsiteY5" fmla="*/ 0 h 4708191"/>
                  <a:gd name="connsiteX0" fmla="*/ 2603667 w 3705727"/>
                  <a:gd name="connsiteY0" fmla="*/ 0 h 4695491"/>
                  <a:gd name="connsiteX1" fmla="*/ 0 w 3705727"/>
                  <a:gd name="connsiteY1" fmla="*/ 6685 h 4695491"/>
                  <a:gd name="connsiteX2" fmla="*/ 0 w 3705727"/>
                  <a:gd name="connsiteY2" fmla="*/ 4695491 h 4695491"/>
                  <a:gd name="connsiteX3" fmla="*/ 3696202 w 3705727"/>
                  <a:gd name="connsiteY3" fmla="*/ 4685465 h 4695491"/>
                  <a:gd name="connsiteX4" fmla="*/ 3705727 w 3705727"/>
                  <a:gd name="connsiteY4" fmla="*/ 1142165 h 4695491"/>
                  <a:gd name="connsiteX5" fmla="*/ 2603667 w 3705727"/>
                  <a:gd name="connsiteY5" fmla="*/ 0 h 4695491"/>
                  <a:gd name="connsiteX0" fmla="*/ 2603667 w 3705727"/>
                  <a:gd name="connsiteY0" fmla="*/ 0 h 4710865"/>
                  <a:gd name="connsiteX1" fmla="*/ 0 w 3705727"/>
                  <a:gd name="connsiteY1" fmla="*/ 6685 h 4710865"/>
                  <a:gd name="connsiteX2" fmla="*/ 0 w 3705727"/>
                  <a:gd name="connsiteY2" fmla="*/ 4695491 h 4710865"/>
                  <a:gd name="connsiteX3" fmla="*/ 3696202 w 3705727"/>
                  <a:gd name="connsiteY3" fmla="*/ 4710865 h 4710865"/>
                  <a:gd name="connsiteX4" fmla="*/ 3705727 w 3705727"/>
                  <a:gd name="connsiteY4" fmla="*/ 1142165 h 4710865"/>
                  <a:gd name="connsiteX5" fmla="*/ 2603667 w 3705727"/>
                  <a:gd name="connsiteY5" fmla="*/ 0 h 47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5727" h="4710865">
                    <a:moveTo>
                      <a:pt x="2603667" y="0"/>
                    </a:moveTo>
                    <a:lnTo>
                      <a:pt x="0" y="6685"/>
                    </a:lnTo>
                    <a:lnTo>
                      <a:pt x="0" y="4695491"/>
                    </a:lnTo>
                    <a:lnTo>
                      <a:pt x="3696202" y="4710865"/>
                    </a:lnTo>
                    <a:lnTo>
                      <a:pt x="3705727" y="1142165"/>
                    </a:lnTo>
                    <a:lnTo>
                      <a:pt x="2603667" y="0"/>
                    </a:lnTo>
                    <a:close/>
                  </a:path>
                </a:pathLst>
              </a:custGeom>
              <a:noFill/>
              <a:ln w="152400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82397DA-FA0A-15E2-BFF8-D93713E9FDEA}"/>
                  </a:ext>
                </a:extLst>
              </p:cNvPr>
              <p:cNvSpPr/>
              <p:nvPr/>
            </p:nvSpPr>
            <p:spPr>
              <a:xfrm>
                <a:off x="5518150" y="1295400"/>
                <a:ext cx="1098550" cy="1123950"/>
              </a:xfrm>
              <a:custGeom>
                <a:avLst/>
                <a:gdLst>
                  <a:gd name="connsiteX0" fmla="*/ 0 w 1098550"/>
                  <a:gd name="connsiteY0" fmla="*/ 0 h 1123950"/>
                  <a:gd name="connsiteX1" fmla="*/ 31750 w 1098550"/>
                  <a:gd name="connsiteY1" fmla="*/ 1092200 h 1123950"/>
                  <a:gd name="connsiteX2" fmla="*/ 1098550 w 1098550"/>
                  <a:gd name="connsiteY2" fmla="*/ 1123950 h 1123950"/>
                  <a:gd name="connsiteX0" fmla="*/ 0 w 1098550"/>
                  <a:gd name="connsiteY0" fmla="*/ 0 h 1127005"/>
                  <a:gd name="connsiteX1" fmla="*/ 25400 w 1098550"/>
                  <a:gd name="connsiteY1" fmla="*/ 1123950 h 1127005"/>
                  <a:gd name="connsiteX2" fmla="*/ 1098550 w 1098550"/>
                  <a:gd name="connsiteY2" fmla="*/ 1123950 h 1127005"/>
                  <a:gd name="connsiteX0" fmla="*/ 0 w 1098550"/>
                  <a:gd name="connsiteY0" fmla="*/ 0 h 1123950"/>
                  <a:gd name="connsiteX1" fmla="*/ 0 w 1098550"/>
                  <a:gd name="connsiteY1" fmla="*/ 1117600 h 1123950"/>
                  <a:gd name="connsiteX2" fmla="*/ 1098550 w 1098550"/>
                  <a:gd name="connsiteY2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8550" h="1123950">
                    <a:moveTo>
                      <a:pt x="0" y="0"/>
                    </a:moveTo>
                    <a:lnTo>
                      <a:pt x="0" y="1117600"/>
                    </a:lnTo>
                    <a:cubicBezTo>
                      <a:pt x="355600" y="1128183"/>
                      <a:pt x="742950" y="1113367"/>
                      <a:pt x="1098550" y="1123950"/>
                    </a:cubicBezTo>
                  </a:path>
                </a:pathLst>
              </a:custGeom>
              <a:noFill/>
              <a:ln w="152400">
                <a:solidFill>
                  <a:schemeClr val="bg2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72EB3-AA15-461D-9C6D-B469910C79A9}"/>
                </a:ext>
              </a:extLst>
            </p:cNvPr>
            <p:cNvSpPr txBox="1"/>
            <p:nvPr/>
          </p:nvSpPr>
          <p:spPr>
            <a:xfrm>
              <a:off x="6988842" y="1122947"/>
              <a:ext cx="1922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4800" b="1">
                  <a:latin typeface="Aptos Black" panose="020B0004020202020204" pitchFamily="34" charset="0"/>
                </a:defRPr>
              </a:lvl1pPr>
            </a:lstStyle>
            <a:p>
              <a:r>
                <a:rPr lang="de-DE" sz="7200" dirty="0">
                  <a:solidFill>
                    <a:schemeClr val="bg2">
                      <a:lumMod val="90000"/>
                    </a:schemeClr>
                  </a:solidFill>
                </a:rPr>
                <a:t>.</a:t>
              </a:r>
              <a:r>
                <a:rPr lang="de-DE" sz="7200" dirty="0" err="1">
                  <a:solidFill>
                    <a:schemeClr val="bg2">
                      <a:lumMod val="90000"/>
                    </a:schemeClr>
                  </a:solidFill>
                </a:rPr>
                <a:t>wrl</a:t>
              </a:r>
              <a:endParaRPr lang="de-DE" sz="7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B4E9CC-9601-921C-7B46-23D6E962CEF0}"/>
                </a:ext>
              </a:extLst>
            </p:cNvPr>
            <p:cNvSpPr txBox="1"/>
            <p:nvPr/>
          </p:nvSpPr>
          <p:spPr>
            <a:xfrm>
              <a:off x="7368880" y="2809998"/>
              <a:ext cx="279625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2">
                      <a:lumMod val="90000"/>
                    </a:schemeClr>
                  </a:solidFill>
                  <a:latin typeface="Aptos Black" panose="020B0004020202020204" pitchFamily="34" charset="0"/>
                </a:rPr>
                <a:t>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34dc00-06f5-4ddb-83ca-862c68f40e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E282DC085384797A67BC2C7421E1C" ma:contentTypeVersion="15" ma:contentTypeDescription="Create a new document." ma:contentTypeScope="" ma:versionID="6d3d364a48a0305ec96a193f16cb1cea">
  <xsd:schema xmlns:xsd="http://www.w3.org/2001/XMLSchema" xmlns:xs="http://www.w3.org/2001/XMLSchema" xmlns:p="http://schemas.microsoft.com/office/2006/metadata/properties" xmlns:ns3="8d20b72e-44bd-455f-98a8-ce49e0ec0669" xmlns:ns4="3834dc00-06f5-4ddb-83ca-862c68f40e2d" targetNamespace="http://schemas.microsoft.com/office/2006/metadata/properties" ma:root="true" ma:fieldsID="81830fe7f24e5d4898ec2593237274b2" ns3:_="" ns4:_="">
    <xsd:import namespace="8d20b72e-44bd-455f-98a8-ce49e0ec0669"/>
    <xsd:import namespace="3834dc00-06f5-4ddb-83ca-862c68f40e2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OCR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0b72e-44bd-455f-98a8-ce49e0ec0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4dc00-06f5-4ddb-83ca-862c68f40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D2E1C4-491E-4818-B8DF-9455E7399096}">
  <ds:schemaRefs>
    <ds:schemaRef ds:uri="http://purl.org/dc/elements/1.1/"/>
    <ds:schemaRef ds:uri="http://schemas.microsoft.com/office/2006/metadata/properties"/>
    <ds:schemaRef ds:uri="8d20b72e-44bd-455f-98a8-ce49e0ec066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834dc00-06f5-4ddb-83ca-862c68f40e2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AC8EE5-13FE-4BA7-B62E-BE3D5CD95A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1F21F-4AA5-432B-9E3C-586DA059C7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20b72e-44bd-455f-98a8-ce49e0ec0669"/>
    <ds:schemaRef ds:uri="3834dc00-06f5-4ddb-83ca-862c68f40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Rybak, Hubert</dc:creator>
  <cp:lastModifiedBy>Rybak, Hubert</cp:lastModifiedBy>
  <cp:revision>2</cp:revision>
  <dcterms:created xsi:type="dcterms:W3CDTF">2024-05-13T10:55:10Z</dcterms:created>
  <dcterms:modified xsi:type="dcterms:W3CDTF">2024-05-13T14:45:41Z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0x010100A58E282DC085384797A67BC2C7421E1C</vt:lpwstr>
  </property>
</Properties>
</file>