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info@m-eight.net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1"/>
            <a:ext cx="2705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rlito"/>
                <a:cs typeface="Carlito"/>
              </a:rPr>
              <a:t>Domin </a:t>
            </a:r>
            <a:r>
              <a:rPr dirty="0" sz="2000" spc="-5" b="1">
                <a:latin typeface="Carlito"/>
                <a:cs typeface="Carlito"/>
              </a:rPr>
              <a:t>names for</a:t>
            </a:r>
            <a:r>
              <a:rPr dirty="0" sz="2000" spc="-55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maqam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3304" y="1350517"/>
          <a:ext cx="5306060" cy="599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920"/>
                <a:gridCol w="1999614"/>
              </a:tblGrid>
              <a:tr h="432815">
                <a:tc>
                  <a:txBody>
                    <a:bodyPr/>
                    <a:lstStyle/>
                    <a:p>
                      <a:pPr marL="67945">
                        <a:lnSpc>
                          <a:spcPts val="2345"/>
                        </a:lnSpc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Domin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45"/>
                        </a:lnSpc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solidFill>
                      <a:srgbClr val="4471C4"/>
                    </a:solidFill>
                  </a:tcPr>
                </a:tc>
              </a:tr>
              <a:tr h="422147"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Maqam.com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Un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F4AF83"/>
                    </a:solidFill>
                  </a:tcPr>
                </a:tc>
              </a:tr>
              <a:tr h="440436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Maqam.io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5196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Maqam-so.com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7101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Maqam.net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Un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F4AF83"/>
                    </a:solidFill>
                  </a:tcPr>
                </a:tc>
              </a:tr>
              <a:tr h="42519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maqamso.co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40436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maqam-so.co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5195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the-maqam.com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themaqam.net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maqamfilm.com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maqamfilmproduction.com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maqamproduction.net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5196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maqammediaproduction.com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 spc="-5" b="1">
                          <a:latin typeface="Carlito"/>
                          <a:cs typeface="Carlito"/>
                        </a:rPr>
                        <a:t>maqammediaproduction.net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D9E1F3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2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Available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8EAADB"/>
                      </a:solidFill>
                      <a:prstDash val="solid"/>
                    </a:lnL>
                    <a:lnR w="6350">
                      <a:solidFill>
                        <a:srgbClr val="8EAADB"/>
                      </a:solidFill>
                      <a:prstDash val="solid"/>
                    </a:lnR>
                    <a:lnT w="6350">
                      <a:solidFill>
                        <a:srgbClr val="8EAADB"/>
                      </a:solidFill>
                      <a:prstDash val="solid"/>
                    </a:lnT>
                    <a:lnB w="6350">
                      <a:solidFill>
                        <a:srgbClr val="8EAADB"/>
                      </a:solidFill>
                      <a:prstDash val="solid"/>
                    </a:lnB>
                    <a:solidFill>
                      <a:srgbClr val="A8D08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92292" y="9479991"/>
            <a:ext cx="1040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  <a:hlinkClick r:id="rId2"/>
              </a:rPr>
              <a:t>info@m-eight.net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 elazez Mohamed Abd elazez Ali</dc:creator>
  <dcterms:created xsi:type="dcterms:W3CDTF">2021-01-06T16:57:34Z</dcterms:created>
  <dcterms:modified xsi:type="dcterms:W3CDTF">2021-01-06T16:57:34Z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2021-01-06T00:00:00Z</vt:filetime>
  </property>
</Properties>
</file>