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AB02DE3-BAAA-4E4D-A4C9-8DA834B3898A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5D51FB-A2AE-4BBA-A8B3-DC3CD6270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B02DE3-BAAA-4E4D-A4C9-8DA834B3898A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5D51FB-A2AE-4BBA-A8B3-DC3CD6270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B02DE3-BAAA-4E4D-A4C9-8DA834B3898A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5D51FB-A2AE-4BBA-A8B3-DC3CD6270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B02DE3-BAAA-4E4D-A4C9-8DA834B3898A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5D51FB-A2AE-4BBA-A8B3-DC3CD6270F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B02DE3-BAAA-4E4D-A4C9-8DA834B3898A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5D51FB-A2AE-4BBA-A8B3-DC3CD6270F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B02DE3-BAAA-4E4D-A4C9-8DA834B3898A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5D51FB-A2AE-4BBA-A8B3-DC3CD6270F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B02DE3-BAAA-4E4D-A4C9-8DA834B3898A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5D51FB-A2AE-4BBA-A8B3-DC3CD6270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B02DE3-BAAA-4E4D-A4C9-8DA834B3898A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5D51FB-A2AE-4BBA-A8B3-DC3CD6270F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B02DE3-BAAA-4E4D-A4C9-8DA834B3898A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5D51FB-A2AE-4BBA-A8B3-DC3CD6270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AB02DE3-BAAA-4E4D-A4C9-8DA834B3898A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5D51FB-A2AE-4BBA-A8B3-DC3CD6270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AB02DE3-BAAA-4E4D-A4C9-8DA834B3898A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5D51FB-A2AE-4BBA-A8B3-DC3CD6270F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AB02DE3-BAAA-4E4D-A4C9-8DA834B3898A}" type="datetimeFigureOut">
              <a:rPr lang="en-US" smtClean="0"/>
              <a:pPr/>
              <a:t>5/9/2015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75D51FB-A2AE-4BBA-A8B3-DC3CD6270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28800" y="1752600"/>
            <a:ext cx="7772400" cy="1829761"/>
          </a:xfrm>
        </p:spPr>
        <p:txBody>
          <a:bodyPr/>
          <a:lstStyle/>
          <a:p>
            <a:r>
              <a:rPr lang="en-US" dirty="0" err="1" smtClean="0"/>
              <a:t>foodez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dirty="0" smtClean="0"/>
              <a:t>the restaurant reinvented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3352800"/>
            <a:ext cx="6400800" cy="1752600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4000" dirty="0" err="1" smtClean="0"/>
              <a:t>Sujay</a:t>
            </a:r>
            <a:r>
              <a:rPr lang="en-US" sz="4000" dirty="0" smtClean="0"/>
              <a:t> </a:t>
            </a:r>
            <a:r>
              <a:rPr lang="en-US" sz="4000" dirty="0" err="1" smtClean="0"/>
              <a:t>Bandarpalle</a:t>
            </a:r>
            <a:endParaRPr lang="en-US" sz="4000" dirty="0" smtClean="0"/>
          </a:p>
          <a:p>
            <a:r>
              <a:rPr lang="en-US" sz="4000" dirty="0" smtClean="0"/>
              <a:t>Julian Esteban</a:t>
            </a:r>
          </a:p>
          <a:p>
            <a:r>
              <a:rPr lang="en-US" sz="4000" dirty="0" smtClean="0"/>
              <a:t>Omar </a:t>
            </a:r>
            <a:r>
              <a:rPr lang="en-US" sz="4000" dirty="0" err="1" smtClean="0"/>
              <a:t>Warraky</a:t>
            </a:r>
            <a:endParaRPr lang="en-US" sz="4000" dirty="0" smtClean="0"/>
          </a:p>
          <a:p>
            <a:r>
              <a:rPr lang="en-US" sz="4000" dirty="0" err="1" smtClean="0"/>
              <a:t>Kanav</a:t>
            </a:r>
            <a:r>
              <a:rPr lang="en-US" sz="4000" dirty="0" smtClean="0"/>
              <a:t> </a:t>
            </a:r>
            <a:r>
              <a:rPr lang="en-US" sz="4000" dirty="0" err="1" smtClean="0"/>
              <a:t>Tahilramani</a:t>
            </a:r>
            <a:endParaRPr lang="en-US" sz="4000" dirty="0" smtClean="0"/>
          </a:p>
          <a:p>
            <a:r>
              <a:rPr lang="en-US" sz="4000" dirty="0" smtClean="0"/>
              <a:t>Jonathan Du </a:t>
            </a:r>
          </a:p>
          <a:p>
            <a:r>
              <a:rPr lang="en-US" sz="4000" dirty="0" smtClean="0"/>
              <a:t>Paolo </a:t>
            </a:r>
            <a:r>
              <a:rPr lang="en-US" sz="4000" dirty="0" err="1" smtClean="0"/>
              <a:t>Umali</a:t>
            </a:r>
            <a:endParaRPr 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increase restaurant efficiency and profitability while maintaining the restaurant atmosphere and experience</a:t>
            </a:r>
          </a:p>
          <a:p>
            <a:r>
              <a:rPr lang="en-US" dirty="0" smtClean="0"/>
              <a:t>To provide swift service through automation of most aspects of restaurant service</a:t>
            </a:r>
            <a:br>
              <a:rPr lang="en-US" dirty="0" smtClean="0"/>
            </a:br>
            <a:r>
              <a:rPr lang="en-US" dirty="0" err="1" smtClean="0"/>
              <a:t>foodez</a:t>
            </a:r>
            <a:r>
              <a:rPr lang="en-US" dirty="0" smtClean="0"/>
              <a:t> can be integrated into any sit-down restaurant’s system </a:t>
            </a:r>
          </a:p>
          <a:p>
            <a:r>
              <a:rPr lang="en-US" dirty="0" smtClean="0"/>
              <a:t>Its features are used by most employees and patrons of a restaurant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Managers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Waiters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Chefs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Busboys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Bartenders 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Mission &amp; Clientele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restaurants, time is money.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Revenue dependent primarily on volume of customers and orders</a:t>
            </a:r>
          </a:p>
          <a:p>
            <a:r>
              <a:rPr lang="en-US" dirty="0" err="1" smtClean="0"/>
              <a:t>foodez</a:t>
            </a:r>
            <a:r>
              <a:rPr lang="en-US" dirty="0" smtClean="0"/>
              <a:t> eliminates the downtime that stems from necessary restaurant tasks</a:t>
            </a:r>
          </a:p>
          <a:p>
            <a:r>
              <a:rPr lang="en-US" dirty="0" smtClean="0"/>
              <a:t>By speeding up some aspects of restaurant service, profitability increases and expenses decrease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dirty="0" err="1" smtClean="0"/>
              <a:t>foodez</a:t>
            </a:r>
            <a:r>
              <a:rPr lang="en-US" dirty="0" smtClean="0"/>
              <a:t> solve?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management</a:t>
            </a:r>
          </a:p>
          <a:p>
            <a:r>
              <a:rPr lang="en-US" dirty="0" smtClean="0"/>
              <a:t>Order &amp; bill creation</a:t>
            </a:r>
          </a:p>
          <a:p>
            <a:r>
              <a:rPr lang="en-US" dirty="0" smtClean="0"/>
              <a:t>Order Progress Tracking</a:t>
            </a:r>
          </a:p>
          <a:p>
            <a:r>
              <a:rPr lang="en-US" dirty="0" smtClean="0"/>
              <a:t>Management of employees</a:t>
            </a:r>
          </a:p>
          <a:p>
            <a:r>
              <a:rPr lang="en-US" dirty="0" smtClean="0"/>
              <a:t>Employee Shift Scheduling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Main Features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Employee Shift Scheduling </a:t>
            </a:r>
          </a:p>
          <a:p>
            <a:r>
              <a:rPr lang="en-US" dirty="0" smtClean="0"/>
              <a:t>More Detailed Menu Items</a:t>
            </a:r>
          </a:p>
          <a:p>
            <a:r>
              <a:rPr lang="en-US" dirty="0" smtClean="0"/>
              <a:t>Tracking of business statistics</a:t>
            </a:r>
          </a:p>
          <a:p>
            <a:r>
              <a:rPr lang="en-US" dirty="0" smtClean="0"/>
              <a:t>Automated seating</a:t>
            </a:r>
          </a:p>
          <a:p>
            <a:r>
              <a:rPr lang="en-US" dirty="0" smtClean="0"/>
              <a:t>Tip Tracker &amp; Tip Reporting</a:t>
            </a:r>
          </a:p>
          <a:p>
            <a:r>
              <a:rPr lang="en-US" dirty="0" smtClean="0"/>
              <a:t>Remote Payment</a:t>
            </a:r>
          </a:p>
          <a:p>
            <a:r>
              <a:rPr lang="en-US" dirty="0" smtClean="0"/>
              <a:t>Inventory Tracking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To Be Implemented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7">
      <a:dk1>
        <a:srgbClr val="1B1811"/>
      </a:dk1>
      <a:lt1>
        <a:srgbClr val="C3C0C0"/>
      </a:lt1>
      <a:dk2>
        <a:srgbClr val="1B1811"/>
      </a:dk2>
      <a:lt2>
        <a:srgbClr val="E9E5DC"/>
      </a:lt2>
      <a:accent1>
        <a:srgbClr val="9B2D1F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108</TotalTime>
  <Words>131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foodez the restaurant reinvented</vt:lpstr>
      <vt:lpstr>Our Mission &amp; Clientele</vt:lpstr>
      <vt:lpstr>What does foodez solve?</vt:lpstr>
      <vt:lpstr>Our Main Features</vt:lpstr>
      <vt:lpstr>Features To Be Implemented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foodez the restaurant reinvented</dc:title>
  <dc:creator>Julian Esteban</dc:creator>
  <cp:lastModifiedBy>Julian Esteban</cp:lastModifiedBy>
  <cp:revision>16</cp:revision>
  <dcterms:created xsi:type="dcterms:W3CDTF">2015-03-31T04:56:32Z</dcterms:created>
  <dcterms:modified xsi:type="dcterms:W3CDTF">2015-05-09T16:15:12Z</dcterms:modified>
</cp:coreProperties>
</file>