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01A64-9C78-42B6-9E69-6976A61E1C76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2F13E8-728E-4005-B2D3-9F550B347455}">
      <dgm:prSet/>
      <dgm:spPr/>
      <dgm:t>
        <a:bodyPr/>
        <a:lstStyle/>
        <a:p>
          <a:r>
            <a:rPr lang="en-US"/>
            <a:t>Data Acquisition</a:t>
          </a:r>
        </a:p>
      </dgm:t>
    </dgm:pt>
    <dgm:pt modelId="{BDCFA189-8438-4AEC-8480-B83AAE01F9D7}" type="parTrans" cxnId="{6F0C8198-6531-429D-AAB1-05D5AA3DF0FB}">
      <dgm:prSet/>
      <dgm:spPr/>
      <dgm:t>
        <a:bodyPr/>
        <a:lstStyle/>
        <a:p>
          <a:endParaRPr lang="en-US"/>
        </a:p>
      </dgm:t>
    </dgm:pt>
    <dgm:pt modelId="{797D41ED-8EDA-4632-93C1-66FCAA657F8E}" type="sibTrans" cxnId="{6F0C8198-6531-429D-AAB1-05D5AA3DF0FB}">
      <dgm:prSet/>
      <dgm:spPr/>
      <dgm:t>
        <a:bodyPr/>
        <a:lstStyle/>
        <a:p>
          <a:endParaRPr lang="en-US"/>
        </a:p>
      </dgm:t>
    </dgm:pt>
    <dgm:pt modelId="{5A288E86-6398-44DB-AD19-6E9FA513732F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C718D76C-1138-4E55-83D4-89C2BC284688}" type="parTrans" cxnId="{84A39023-BFA8-4545-A59C-AA31E38DC2F6}">
      <dgm:prSet/>
      <dgm:spPr/>
      <dgm:t>
        <a:bodyPr/>
        <a:lstStyle/>
        <a:p>
          <a:endParaRPr lang="en-US"/>
        </a:p>
      </dgm:t>
    </dgm:pt>
    <dgm:pt modelId="{A157EB9B-A32F-492A-8868-F8A263CBE84F}" type="sibTrans" cxnId="{84A39023-BFA8-4545-A59C-AA31E38DC2F6}">
      <dgm:prSet/>
      <dgm:spPr/>
      <dgm:t>
        <a:bodyPr/>
        <a:lstStyle/>
        <a:p>
          <a:endParaRPr lang="en-US"/>
        </a:p>
      </dgm:t>
    </dgm:pt>
    <dgm:pt modelId="{4A371C63-36F9-4842-A23D-F28F4A8170BB}">
      <dgm:prSet/>
      <dgm:spPr/>
      <dgm:t>
        <a:bodyPr/>
        <a:lstStyle/>
        <a:p>
          <a:r>
            <a:rPr lang="en-US"/>
            <a:t>Data Pre-Processing</a:t>
          </a:r>
        </a:p>
      </dgm:t>
    </dgm:pt>
    <dgm:pt modelId="{A26CA9DE-7456-4911-93D0-C41A8AB69C88}" type="parTrans" cxnId="{F76570BA-4AAB-4E3C-9628-909A2A9242C8}">
      <dgm:prSet/>
      <dgm:spPr/>
      <dgm:t>
        <a:bodyPr/>
        <a:lstStyle/>
        <a:p>
          <a:endParaRPr lang="en-US"/>
        </a:p>
      </dgm:t>
    </dgm:pt>
    <dgm:pt modelId="{C5697D44-9719-4086-94E8-5F691F2A1F6C}" type="sibTrans" cxnId="{F76570BA-4AAB-4E3C-9628-909A2A9242C8}">
      <dgm:prSet/>
      <dgm:spPr/>
      <dgm:t>
        <a:bodyPr/>
        <a:lstStyle/>
        <a:p>
          <a:endParaRPr lang="en-US"/>
        </a:p>
      </dgm:t>
    </dgm:pt>
    <dgm:pt modelId="{ABB841C8-6D43-4943-AF1D-A6407C2AE81A}">
      <dgm:prSet/>
      <dgm:spPr/>
      <dgm:t>
        <a:bodyPr/>
        <a:lstStyle/>
        <a:p>
          <a:r>
            <a:rPr lang="en-US"/>
            <a:t>Text Representation</a:t>
          </a:r>
        </a:p>
      </dgm:t>
    </dgm:pt>
    <dgm:pt modelId="{9DA39121-5012-4C9A-9DE5-354B49E053EC}" type="parTrans" cxnId="{5EF241B7-2733-408A-B11A-F713D406470E}">
      <dgm:prSet/>
      <dgm:spPr/>
      <dgm:t>
        <a:bodyPr/>
        <a:lstStyle/>
        <a:p>
          <a:endParaRPr lang="en-US"/>
        </a:p>
      </dgm:t>
    </dgm:pt>
    <dgm:pt modelId="{F9519DB1-4913-4B65-978D-48873D288872}" type="sibTrans" cxnId="{5EF241B7-2733-408A-B11A-F713D406470E}">
      <dgm:prSet/>
      <dgm:spPr/>
      <dgm:t>
        <a:bodyPr/>
        <a:lstStyle/>
        <a:p>
          <a:endParaRPr lang="en-US"/>
        </a:p>
      </dgm:t>
    </dgm:pt>
    <dgm:pt modelId="{8D7BF8ED-FDEC-4771-A55A-086BE728BFC4}">
      <dgm:prSet/>
      <dgm:spPr/>
      <dgm:t>
        <a:bodyPr/>
        <a:lstStyle/>
        <a:p>
          <a:r>
            <a:rPr lang="en-US"/>
            <a:t>Build Model</a:t>
          </a:r>
        </a:p>
      </dgm:t>
    </dgm:pt>
    <dgm:pt modelId="{5E8D8974-BCA8-4CAD-97A0-0BCD10FC7EBD}" type="parTrans" cxnId="{2DA8B586-7BF6-4D36-A8F6-A2298B2A68A5}">
      <dgm:prSet/>
      <dgm:spPr/>
      <dgm:t>
        <a:bodyPr/>
        <a:lstStyle/>
        <a:p>
          <a:endParaRPr lang="en-US"/>
        </a:p>
      </dgm:t>
    </dgm:pt>
    <dgm:pt modelId="{66B07B68-93C7-4CF6-A1AC-AC46209A5601}" type="sibTrans" cxnId="{2DA8B586-7BF6-4D36-A8F6-A2298B2A68A5}">
      <dgm:prSet/>
      <dgm:spPr/>
      <dgm:t>
        <a:bodyPr/>
        <a:lstStyle/>
        <a:p>
          <a:endParaRPr lang="en-US"/>
        </a:p>
      </dgm:t>
    </dgm:pt>
    <dgm:pt modelId="{E86F7ECC-83C6-4284-855F-10EF367F2E41}">
      <dgm:prSet/>
      <dgm:spPr/>
      <dgm:t>
        <a:bodyPr/>
        <a:lstStyle/>
        <a:p>
          <a:r>
            <a:rPr lang="en-US"/>
            <a:t>Evaluate Model</a:t>
          </a:r>
        </a:p>
      </dgm:t>
    </dgm:pt>
    <dgm:pt modelId="{D4BD7DE1-103B-4612-8ECB-220A27C7003A}" type="parTrans" cxnId="{772F2C3B-7B36-4702-9BAA-B48D7C208017}">
      <dgm:prSet/>
      <dgm:spPr/>
      <dgm:t>
        <a:bodyPr/>
        <a:lstStyle/>
        <a:p>
          <a:endParaRPr lang="en-US"/>
        </a:p>
      </dgm:t>
    </dgm:pt>
    <dgm:pt modelId="{64D03C28-0E29-48A6-A26A-6473DF3F0BE2}" type="sibTrans" cxnId="{772F2C3B-7B36-4702-9BAA-B48D7C208017}">
      <dgm:prSet/>
      <dgm:spPr/>
      <dgm:t>
        <a:bodyPr/>
        <a:lstStyle/>
        <a:p>
          <a:endParaRPr lang="en-US"/>
        </a:p>
      </dgm:t>
    </dgm:pt>
    <dgm:pt modelId="{292E751A-1BE1-4A49-ABDB-7F8CF12921E2}">
      <dgm:prSet/>
      <dgm:spPr/>
      <dgm:t>
        <a:bodyPr/>
        <a:lstStyle/>
        <a:p>
          <a:r>
            <a:rPr lang="en-US"/>
            <a:t>Test Model</a:t>
          </a:r>
        </a:p>
      </dgm:t>
    </dgm:pt>
    <dgm:pt modelId="{490A1CAC-9A14-4FCE-8BE3-FB6E9D8DCC2C}" type="parTrans" cxnId="{09A34343-BACC-4C76-8CA4-CEDFF8D719CF}">
      <dgm:prSet/>
      <dgm:spPr/>
      <dgm:t>
        <a:bodyPr/>
        <a:lstStyle/>
        <a:p>
          <a:endParaRPr lang="en-US"/>
        </a:p>
      </dgm:t>
    </dgm:pt>
    <dgm:pt modelId="{AE5551AC-6DE3-45E5-BD64-B6AA4713A8DF}" type="sibTrans" cxnId="{09A34343-BACC-4C76-8CA4-CEDFF8D719CF}">
      <dgm:prSet/>
      <dgm:spPr/>
      <dgm:t>
        <a:bodyPr/>
        <a:lstStyle/>
        <a:p>
          <a:endParaRPr lang="en-US"/>
        </a:p>
      </dgm:t>
    </dgm:pt>
    <dgm:pt modelId="{D5510377-BABE-4266-B7B4-008F1915B80F}" type="pres">
      <dgm:prSet presAssocID="{FFA01A64-9C78-42B6-9E69-6976A61E1C76}" presName="diagram" presStyleCnt="0">
        <dgm:presLayoutVars>
          <dgm:dir/>
          <dgm:resizeHandles val="exact"/>
        </dgm:presLayoutVars>
      </dgm:prSet>
      <dgm:spPr/>
    </dgm:pt>
    <dgm:pt modelId="{F6EB3D8A-77B0-46D6-B3E7-C55899857754}" type="pres">
      <dgm:prSet presAssocID="{E62F13E8-728E-4005-B2D3-9F550B347455}" presName="node" presStyleLbl="node1" presStyleIdx="0" presStyleCnt="7">
        <dgm:presLayoutVars>
          <dgm:bulletEnabled val="1"/>
        </dgm:presLayoutVars>
      </dgm:prSet>
      <dgm:spPr/>
    </dgm:pt>
    <dgm:pt modelId="{98605F17-7B70-4327-B3DB-2D36C87D8B3F}" type="pres">
      <dgm:prSet presAssocID="{797D41ED-8EDA-4632-93C1-66FCAA657F8E}" presName="sibTrans" presStyleCnt="0"/>
      <dgm:spPr/>
    </dgm:pt>
    <dgm:pt modelId="{1CDDFD95-0D5E-44A3-AD72-F90B3C9B29DA}" type="pres">
      <dgm:prSet presAssocID="{5A288E86-6398-44DB-AD19-6E9FA513732F}" presName="node" presStyleLbl="node1" presStyleIdx="1" presStyleCnt="7">
        <dgm:presLayoutVars>
          <dgm:bulletEnabled val="1"/>
        </dgm:presLayoutVars>
      </dgm:prSet>
      <dgm:spPr/>
    </dgm:pt>
    <dgm:pt modelId="{2FC6A4FB-7C67-4DE4-9E41-A1B41FC09DD1}" type="pres">
      <dgm:prSet presAssocID="{A157EB9B-A32F-492A-8868-F8A263CBE84F}" presName="sibTrans" presStyleCnt="0"/>
      <dgm:spPr/>
    </dgm:pt>
    <dgm:pt modelId="{665B7D95-8240-4DF5-A6C6-8B724C2F779A}" type="pres">
      <dgm:prSet presAssocID="{4A371C63-36F9-4842-A23D-F28F4A8170BB}" presName="node" presStyleLbl="node1" presStyleIdx="2" presStyleCnt="7">
        <dgm:presLayoutVars>
          <dgm:bulletEnabled val="1"/>
        </dgm:presLayoutVars>
      </dgm:prSet>
      <dgm:spPr/>
    </dgm:pt>
    <dgm:pt modelId="{AB959FA9-78FD-40B1-B840-01E11D6BD817}" type="pres">
      <dgm:prSet presAssocID="{C5697D44-9719-4086-94E8-5F691F2A1F6C}" presName="sibTrans" presStyleCnt="0"/>
      <dgm:spPr/>
    </dgm:pt>
    <dgm:pt modelId="{8A871C4B-5AB5-41F3-8034-E9988FD00091}" type="pres">
      <dgm:prSet presAssocID="{ABB841C8-6D43-4943-AF1D-A6407C2AE81A}" presName="node" presStyleLbl="node1" presStyleIdx="3" presStyleCnt="7">
        <dgm:presLayoutVars>
          <dgm:bulletEnabled val="1"/>
        </dgm:presLayoutVars>
      </dgm:prSet>
      <dgm:spPr/>
    </dgm:pt>
    <dgm:pt modelId="{E49FB70A-05AC-4CAF-91E3-784AB5FC0D20}" type="pres">
      <dgm:prSet presAssocID="{F9519DB1-4913-4B65-978D-48873D288872}" presName="sibTrans" presStyleCnt="0"/>
      <dgm:spPr/>
    </dgm:pt>
    <dgm:pt modelId="{74715B04-1115-4B36-AA89-F625E17C320E}" type="pres">
      <dgm:prSet presAssocID="{8D7BF8ED-FDEC-4771-A55A-086BE728BFC4}" presName="node" presStyleLbl="node1" presStyleIdx="4" presStyleCnt="7">
        <dgm:presLayoutVars>
          <dgm:bulletEnabled val="1"/>
        </dgm:presLayoutVars>
      </dgm:prSet>
      <dgm:spPr/>
    </dgm:pt>
    <dgm:pt modelId="{0B8293F3-0B84-4975-82C4-6CE1B308D6FB}" type="pres">
      <dgm:prSet presAssocID="{66B07B68-93C7-4CF6-A1AC-AC46209A5601}" presName="sibTrans" presStyleCnt="0"/>
      <dgm:spPr/>
    </dgm:pt>
    <dgm:pt modelId="{0D40315D-E6C9-4095-9672-5B5EF0C45D45}" type="pres">
      <dgm:prSet presAssocID="{E86F7ECC-83C6-4284-855F-10EF367F2E41}" presName="node" presStyleLbl="node1" presStyleIdx="5" presStyleCnt="7">
        <dgm:presLayoutVars>
          <dgm:bulletEnabled val="1"/>
        </dgm:presLayoutVars>
      </dgm:prSet>
      <dgm:spPr/>
    </dgm:pt>
    <dgm:pt modelId="{B13A01FE-783F-4C84-B095-6DCF6898C4EF}" type="pres">
      <dgm:prSet presAssocID="{64D03C28-0E29-48A6-A26A-6473DF3F0BE2}" presName="sibTrans" presStyleCnt="0"/>
      <dgm:spPr/>
    </dgm:pt>
    <dgm:pt modelId="{F344A340-D129-4231-8E9F-29761060505C}" type="pres">
      <dgm:prSet presAssocID="{292E751A-1BE1-4A49-ABDB-7F8CF12921E2}" presName="node" presStyleLbl="node1" presStyleIdx="6" presStyleCnt="7">
        <dgm:presLayoutVars>
          <dgm:bulletEnabled val="1"/>
        </dgm:presLayoutVars>
      </dgm:prSet>
      <dgm:spPr/>
    </dgm:pt>
  </dgm:ptLst>
  <dgm:cxnLst>
    <dgm:cxn modelId="{64E9E71A-9F02-4F40-B86F-5A3CFDA6BABD}" type="presOf" srcId="{4A371C63-36F9-4842-A23D-F28F4A8170BB}" destId="{665B7D95-8240-4DF5-A6C6-8B724C2F779A}" srcOrd="0" destOrd="0" presId="urn:microsoft.com/office/officeart/2005/8/layout/default"/>
    <dgm:cxn modelId="{84A39023-BFA8-4545-A59C-AA31E38DC2F6}" srcId="{FFA01A64-9C78-42B6-9E69-6976A61E1C76}" destId="{5A288E86-6398-44DB-AD19-6E9FA513732F}" srcOrd="1" destOrd="0" parTransId="{C718D76C-1138-4E55-83D4-89C2BC284688}" sibTransId="{A157EB9B-A32F-492A-8868-F8A263CBE84F}"/>
    <dgm:cxn modelId="{FAE6702C-7439-4076-B472-72855A5D64FB}" type="presOf" srcId="{E86F7ECC-83C6-4284-855F-10EF367F2E41}" destId="{0D40315D-E6C9-4095-9672-5B5EF0C45D45}" srcOrd="0" destOrd="0" presId="urn:microsoft.com/office/officeart/2005/8/layout/default"/>
    <dgm:cxn modelId="{772F2C3B-7B36-4702-9BAA-B48D7C208017}" srcId="{FFA01A64-9C78-42B6-9E69-6976A61E1C76}" destId="{E86F7ECC-83C6-4284-855F-10EF367F2E41}" srcOrd="5" destOrd="0" parTransId="{D4BD7DE1-103B-4612-8ECB-220A27C7003A}" sibTransId="{64D03C28-0E29-48A6-A26A-6473DF3F0BE2}"/>
    <dgm:cxn modelId="{09A34343-BACC-4C76-8CA4-CEDFF8D719CF}" srcId="{FFA01A64-9C78-42B6-9E69-6976A61E1C76}" destId="{292E751A-1BE1-4A49-ABDB-7F8CF12921E2}" srcOrd="6" destOrd="0" parTransId="{490A1CAC-9A14-4FCE-8BE3-FB6E9D8DCC2C}" sibTransId="{AE5551AC-6DE3-45E5-BD64-B6AA4713A8DF}"/>
    <dgm:cxn modelId="{FC14824A-36C3-4F36-9B4D-15133F2B4DA4}" type="presOf" srcId="{5A288E86-6398-44DB-AD19-6E9FA513732F}" destId="{1CDDFD95-0D5E-44A3-AD72-F90B3C9B29DA}" srcOrd="0" destOrd="0" presId="urn:microsoft.com/office/officeart/2005/8/layout/default"/>
    <dgm:cxn modelId="{8BC1DC56-A5CC-465B-BAEB-A75FC38B6D02}" type="presOf" srcId="{292E751A-1BE1-4A49-ABDB-7F8CF12921E2}" destId="{F344A340-D129-4231-8E9F-29761060505C}" srcOrd="0" destOrd="0" presId="urn:microsoft.com/office/officeart/2005/8/layout/default"/>
    <dgm:cxn modelId="{7B6DA678-F328-4C78-BC94-447722C86313}" type="presOf" srcId="{FFA01A64-9C78-42B6-9E69-6976A61E1C76}" destId="{D5510377-BABE-4266-B7B4-008F1915B80F}" srcOrd="0" destOrd="0" presId="urn:microsoft.com/office/officeart/2005/8/layout/default"/>
    <dgm:cxn modelId="{B25BC758-181F-4FB6-B4BF-ECAA40548223}" type="presOf" srcId="{E62F13E8-728E-4005-B2D3-9F550B347455}" destId="{F6EB3D8A-77B0-46D6-B3E7-C55899857754}" srcOrd="0" destOrd="0" presId="urn:microsoft.com/office/officeart/2005/8/layout/default"/>
    <dgm:cxn modelId="{2DA8B586-7BF6-4D36-A8F6-A2298B2A68A5}" srcId="{FFA01A64-9C78-42B6-9E69-6976A61E1C76}" destId="{8D7BF8ED-FDEC-4771-A55A-086BE728BFC4}" srcOrd="4" destOrd="0" parTransId="{5E8D8974-BCA8-4CAD-97A0-0BCD10FC7EBD}" sibTransId="{66B07B68-93C7-4CF6-A1AC-AC46209A5601}"/>
    <dgm:cxn modelId="{6F0C8198-6531-429D-AAB1-05D5AA3DF0FB}" srcId="{FFA01A64-9C78-42B6-9E69-6976A61E1C76}" destId="{E62F13E8-728E-4005-B2D3-9F550B347455}" srcOrd="0" destOrd="0" parTransId="{BDCFA189-8438-4AEC-8480-B83AAE01F9D7}" sibTransId="{797D41ED-8EDA-4632-93C1-66FCAA657F8E}"/>
    <dgm:cxn modelId="{5EF241B7-2733-408A-B11A-F713D406470E}" srcId="{FFA01A64-9C78-42B6-9E69-6976A61E1C76}" destId="{ABB841C8-6D43-4943-AF1D-A6407C2AE81A}" srcOrd="3" destOrd="0" parTransId="{9DA39121-5012-4C9A-9DE5-354B49E053EC}" sibTransId="{F9519DB1-4913-4B65-978D-48873D288872}"/>
    <dgm:cxn modelId="{F76570BA-4AAB-4E3C-9628-909A2A9242C8}" srcId="{FFA01A64-9C78-42B6-9E69-6976A61E1C76}" destId="{4A371C63-36F9-4842-A23D-F28F4A8170BB}" srcOrd="2" destOrd="0" parTransId="{A26CA9DE-7456-4911-93D0-C41A8AB69C88}" sibTransId="{C5697D44-9719-4086-94E8-5F691F2A1F6C}"/>
    <dgm:cxn modelId="{AD25FFBF-16F2-448A-AD1B-C1E59FC1E457}" type="presOf" srcId="{8D7BF8ED-FDEC-4771-A55A-086BE728BFC4}" destId="{74715B04-1115-4B36-AA89-F625E17C320E}" srcOrd="0" destOrd="0" presId="urn:microsoft.com/office/officeart/2005/8/layout/default"/>
    <dgm:cxn modelId="{7FBA26F0-B52E-482B-9651-23AE5DE0B45F}" type="presOf" srcId="{ABB841C8-6D43-4943-AF1D-A6407C2AE81A}" destId="{8A871C4B-5AB5-41F3-8034-E9988FD00091}" srcOrd="0" destOrd="0" presId="urn:microsoft.com/office/officeart/2005/8/layout/default"/>
    <dgm:cxn modelId="{576F2F8A-5CD5-4297-AD96-381DB229555E}" type="presParOf" srcId="{D5510377-BABE-4266-B7B4-008F1915B80F}" destId="{F6EB3D8A-77B0-46D6-B3E7-C55899857754}" srcOrd="0" destOrd="0" presId="urn:microsoft.com/office/officeart/2005/8/layout/default"/>
    <dgm:cxn modelId="{00CA4A4D-6FE1-4B9A-8E8E-951805672AE5}" type="presParOf" srcId="{D5510377-BABE-4266-B7B4-008F1915B80F}" destId="{98605F17-7B70-4327-B3DB-2D36C87D8B3F}" srcOrd="1" destOrd="0" presId="urn:microsoft.com/office/officeart/2005/8/layout/default"/>
    <dgm:cxn modelId="{D0B2B28B-6E59-4137-86ED-7F68411A06A5}" type="presParOf" srcId="{D5510377-BABE-4266-B7B4-008F1915B80F}" destId="{1CDDFD95-0D5E-44A3-AD72-F90B3C9B29DA}" srcOrd="2" destOrd="0" presId="urn:microsoft.com/office/officeart/2005/8/layout/default"/>
    <dgm:cxn modelId="{43E3EA98-4D69-41C9-86D8-202A4936FD71}" type="presParOf" srcId="{D5510377-BABE-4266-B7B4-008F1915B80F}" destId="{2FC6A4FB-7C67-4DE4-9E41-A1B41FC09DD1}" srcOrd="3" destOrd="0" presId="urn:microsoft.com/office/officeart/2005/8/layout/default"/>
    <dgm:cxn modelId="{B427980A-BA6A-453C-A873-297376EEF70A}" type="presParOf" srcId="{D5510377-BABE-4266-B7B4-008F1915B80F}" destId="{665B7D95-8240-4DF5-A6C6-8B724C2F779A}" srcOrd="4" destOrd="0" presId="urn:microsoft.com/office/officeart/2005/8/layout/default"/>
    <dgm:cxn modelId="{32C6EA46-AEE3-49B2-9301-C751A411BAAD}" type="presParOf" srcId="{D5510377-BABE-4266-B7B4-008F1915B80F}" destId="{AB959FA9-78FD-40B1-B840-01E11D6BD817}" srcOrd="5" destOrd="0" presId="urn:microsoft.com/office/officeart/2005/8/layout/default"/>
    <dgm:cxn modelId="{286863DF-7AC3-4DAC-9A53-DEA85560ED30}" type="presParOf" srcId="{D5510377-BABE-4266-B7B4-008F1915B80F}" destId="{8A871C4B-5AB5-41F3-8034-E9988FD00091}" srcOrd="6" destOrd="0" presId="urn:microsoft.com/office/officeart/2005/8/layout/default"/>
    <dgm:cxn modelId="{D76138B6-084C-4D3C-AE9C-02E4130440A5}" type="presParOf" srcId="{D5510377-BABE-4266-B7B4-008F1915B80F}" destId="{E49FB70A-05AC-4CAF-91E3-784AB5FC0D20}" srcOrd="7" destOrd="0" presId="urn:microsoft.com/office/officeart/2005/8/layout/default"/>
    <dgm:cxn modelId="{D1A3EB57-293F-40E9-AAFC-3735F66AFD8E}" type="presParOf" srcId="{D5510377-BABE-4266-B7B4-008F1915B80F}" destId="{74715B04-1115-4B36-AA89-F625E17C320E}" srcOrd="8" destOrd="0" presId="urn:microsoft.com/office/officeart/2005/8/layout/default"/>
    <dgm:cxn modelId="{1A7906FC-3A3F-4C4A-91CD-679F3B723A8D}" type="presParOf" srcId="{D5510377-BABE-4266-B7B4-008F1915B80F}" destId="{0B8293F3-0B84-4975-82C4-6CE1B308D6FB}" srcOrd="9" destOrd="0" presId="urn:microsoft.com/office/officeart/2005/8/layout/default"/>
    <dgm:cxn modelId="{464AC09D-0FED-473B-A8FD-0E11009E728B}" type="presParOf" srcId="{D5510377-BABE-4266-B7B4-008F1915B80F}" destId="{0D40315D-E6C9-4095-9672-5B5EF0C45D45}" srcOrd="10" destOrd="0" presId="urn:microsoft.com/office/officeart/2005/8/layout/default"/>
    <dgm:cxn modelId="{FECACD24-67FC-460A-9354-F3BC093BB18B}" type="presParOf" srcId="{D5510377-BABE-4266-B7B4-008F1915B80F}" destId="{B13A01FE-783F-4C84-B095-6DCF6898C4EF}" srcOrd="11" destOrd="0" presId="urn:microsoft.com/office/officeart/2005/8/layout/default"/>
    <dgm:cxn modelId="{2E4C65DF-2223-4BD9-AF9E-E771C74B7C32}" type="presParOf" srcId="{D5510377-BABE-4266-B7B4-008F1915B80F}" destId="{F344A340-D129-4231-8E9F-29761060505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B3D8A-77B0-46D6-B3E7-C55899857754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Acquisition</a:t>
          </a:r>
        </a:p>
      </dsp:txBody>
      <dsp:txXfrm>
        <a:off x="3080" y="587032"/>
        <a:ext cx="2444055" cy="1466433"/>
      </dsp:txXfrm>
    </dsp:sp>
    <dsp:sp modelId="{1CDDFD95-0D5E-44A3-AD72-F90B3C9B29D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Cleaning</a:t>
          </a:r>
        </a:p>
      </dsp:txBody>
      <dsp:txXfrm>
        <a:off x="2691541" y="587032"/>
        <a:ext cx="2444055" cy="1466433"/>
      </dsp:txXfrm>
    </dsp:sp>
    <dsp:sp modelId="{665B7D95-8240-4DF5-A6C6-8B724C2F779A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Pre-Processing</a:t>
          </a:r>
        </a:p>
      </dsp:txBody>
      <dsp:txXfrm>
        <a:off x="5380002" y="587032"/>
        <a:ext cx="2444055" cy="1466433"/>
      </dsp:txXfrm>
    </dsp:sp>
    <dsp:sp modelId="{8A871C4B-5AB5-41F3-8034-E9988FD0009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Text Representation</a:t>
          </a:r>
        </a:p>
      </dsp:txBody>
      <dsp:txXfrm>
        <a:off x="8068463" y="587032"/>
        <a:ext cx="2444055" cy="1466433"/>
      </dsp:txXfrm>
    </dsp:sp>
    <dsp:sp modelId="{74715B04-1115-4B36-AA89-F625E17C320E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 Model</a:t>
          </a:r>
        </a:p>
      </dsp:txBody>
      <dsp:txXfrm>
        <a:off x="1347311" y="2297871"/>
        <a:ext cx="2444055" cy="1466433"/>
      </dsp:txXfrm>
    </dsp:sp>
    <dsp:sp modelId="{0D40315D-E6C9-4095-9672-5B5EF0C45D45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Evaluate Model</a:t>
          </a:r>
        </a:p>
      </dsp:txBody>
      <dsp:txXfrm>
        <a:off x="4035772" y="2297871"/>
        <a:ext cx="2444055" cy="1466433"/>
      </dsp:txXfrm>
    </dsp:sp>
    <dsp:sp modelId="{F344A340-D129-4231-8E9F-29761060505C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 Model</a:t>
          </a:r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17F0-8213-AD7E-A6BB-DF35C07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8324-545B-2BBC-F18D-59AEF3E8E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4111-8C43-D198-984E-514C4676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58FB-99D1-994C-E8EE-D0811772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BC5D-59DD-5D83-C5DC-05D9D3D1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236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E24F-72CD-6D63-FD66-403AF5D3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2301B-6B8A-D821-A3B3-7FD49A325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2B79-8100-E2A1-B069-6C2AD3DB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8A17-6EAD-795C-011A-7D61E1A6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00BEE-0405-0B25-8A7E-98A58B3D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60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3636E-93F8-6FB9-2E5A-D1819F3A8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143D5-1839-7F16-76D4-2F240E9D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C2CE-8C2C-7B6B-4CDB-FB4C2C8E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C7AB-09E1-84BF-B2A7-5123A365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382A-EBBB-71EC-AA70-8ABDDA3A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6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649-C18E-8BE6-FE7E-2CD1881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F24F-D1E3-B2BC-9E70-BF285B8E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185F-A200-00FE-88FB-75F556C5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884C-028E-85FA-F5EC-23C3BB72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EF08-444F-1AF4-012A-3DFA90BB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021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CCDC-90C3-C2B4-5541-2A393C68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A44E-3E32-DD71-CF25-C5987237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6667-3E93-5B74-30E0-6A320799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DBE1-C265-29C9-BA2C-4FBBFA84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7CDA-E946-191C-AC38-D9798BCD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4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A39A-76CB-EC6A-CF4C-7D108DD3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18A4-621F-3D43-762E-BDAFD043D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76FAB-7819-EF01-BD4A-F1E71CB6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A052-6727-FF4F-1C16-79D3E266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BF66-1CB2-85EB-6D95-1CF72339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1949C-8C4E-598C-B6F0-3F1D0589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1237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9EFD-9040-AB36-DBB3-B8C72C6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78ED-1FB8-5039-6C21-2D80227E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2C554-DBDD-6583-9B93-E455FF0B1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6FDA8-6F21-20D6-2F37-08E5D36C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D5FC6-7735-D156-F152-EEEF9C44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A8B6D-5F4A-CA0E-D928-3E260FF1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AB8FD-CD59-6097-1C1C-18D9705D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3A4CB-3C11-7F44-F344-4044C6A6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744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F03E-554D-73B8-0033-DE575DD3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44B1E-F45C-BA9A-C315-6C69C9F0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5F4D4-051A-9E86-008F-320B3778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9666D-19A7-E256-06CC-20891FB5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37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8EE41-D2EA-0962-17D9-E29307A1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49C0C-9B51-B975-5AAF-7CB2A17E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E7285-5DE4-31EE-9706-73842AF4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959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334D-1D5F-303F-81F3-30AC36A8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EAF-435A-5CF6-8F05-89661E84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0FD07-8672-5BA0-B3BA-6B6704240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038E8-E9D8-D654-BB52-D708E812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AA842-D205-64EB-1848-DC4AAFAC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4ABC-C9D3-D903-34A2-B91F2CD9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73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0C5F-4AA1-7FB7-4D9C-7000E49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759A9-A271-CD38-B120-EAA2591D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F6DC-9355-6AD0-4295-9C1977A4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3FB4-F943-B645-1046-3AB5CD9F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EDE11-FCC7-9A54-0B2A-7813C1A4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6C2B-2F58-7551-17CD-4F1F3AC7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3588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6FDD5-5990-D328-A42A-1EA4AB44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3F73D-602A-98E6-B81B-64066896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2030-DB1F-7456-494D-43ABE4A7D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D99B-85FF-48A2-A6E9-08931EB6C53B}" type="datetimeFigureOut">
              <a:rPr lang="ar-EG" smtClean="0"/>
              <a:t>12/10/1444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4017-6543-F242-E768-1B7319B43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5398-42AE-9BF2-EC9D-CC201A92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B8C6-6DDC-44D5-A055-0D416F95D17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78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lotfielaachak/asag20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5FE1E513-4727-2317-9101-BC24F602A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482" r="-1" b="1252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BD0F8-1429-12CF-82F7-F60891AD9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Booklet Assessment project </a:t>
            </a:r>
            <a:endParaRPr lang="ar-EG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2200-FA28-2351-0EBB-F575AA38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Eng : Rowayda Adel</a:t>
            </a:r>
            <a:endParaRPr lang="ar-EG">
              <a:solidFill>
                <a:srgbClr val="FFFFFF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7BF8F-5DBD-F31B-7279-5D2D7897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7. Test Model</a:t>
            </a:r>
            <a:br>
              <a:rPr lang="en-US" sz="4600"/>
            </a:br>
            <a:endParaRPr lang="ar-EG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5677-8F73-4539-04B0-72C78F0E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Implement Program to test model which ask some questions and get student’s grades based on their answer.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FDC4A-661F-AC08-3B51-8E9B1B10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08" y="640080"/>
            <a:ext cx="46574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7D54-A20B-D649-3A11-4BA73DE5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8800" dirty="0"/>
              <a:t>Thank You </a:t>
            </a:r>
            <a:endParaRPr lang="ar-EG" sz="8800" dirty="0"/>
          </a:p>
        </p:txBody>
      </p:sp>
    </p:spTree>
    <p:extLst>
      <p:ext uri="{BB962C8B-B14F-4D97-AF65-F5344CB8AC3E}">
        <p14:creationId xmlns:p14="http://schemas.microsoft.com/office/powerpoint/2010/main" val="8425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6B811-F301-F6DD-FE70-1CCD2D61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Names</a:t>
            </a:r>
            <a:endParaRPr lang="ar-EG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DFDB-AFBC-BB69-0F23-1D3348AC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1- Ehab Tarek Ali </a:t>
            </a:r>
            <a:r>
              <a:rPr lang="en-US"/>
              <a:t>Ahmed Fooz </a:t>
            </a:r>
            <a:br>
              <a:rPr lang="en-US" dirty="0"/>
            </a:br>
            <a:r>
              <a:rPr lang="en-US" dirty="0"/>
              <a:t>2- Ahmed Mohamed Kamel </a:t>
            </a:r>
          </a:p>
          <a:p>
            <a:pPr marL="0" indent="0">
              <a:buNone/>
            </a:pPr>
            <a:r>
              <a:rPr lang="en-US" dirty="0"/>
              <a:t>3- Ahmed Abdallah </a:t>
            </a:r>
            <a:r>
              <a:rPr lang="en-US" dirty="0" err="1"/>
              <a:t>Gamil</a:t>
            </a:r>
            <a:br>
              <a:rPr lang="en-US" dirty="0"/>
            </a:br>
            <a:r>
              <a:rPr lang="en-US" dirty="0"/>
              <a:t>4- Eslam Ashraf Mohamed </a:t>
            </a:r>
            <a:br>
              <a:rPr lang="en-US" dirty="0"/>
            </a:br>
            <a:r>
              <a:rPr lang="en-US" dirty="0"/>
              <a:t>5- Eid Abe El </a:t>
            </a:r>
            <a:r>
              <a:rPr lang="en-US" dirty="0" err="1"/>
              <a:t>Rehiem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6- </a:t>
            </a:r>
            <a:r>
              <a:rPr lang="en-US" dirty="0" err="1"/>
              <a:t>Engy</a:t>
            </a:r>
            <a:r>
              <a:rPr lang="en-US" dirty="0"/>
              <a:t> Essam Ahmed</a:t>
            </a:r>
            <a:br>
              <a:rPr lang="en-US" dirty="0"/>
            </a:br>
            <a:r>
              <a:rPr lang="en-US" dirty="0"/>
              <a:t>7- </a:t>
            </a:r>
            <a:r>
              <a:rPr lang="en-US" dirty="0" err="1"/>
              <a:t>Assma</a:t>
            </a:r>
            <a:r>
              <a:rPr lang="en-US" dirty="0"/>
              <a:t> Ahmed </a:t>
            </a:r>
            <a:r>
              <a:rPr lang="en-US" dirty="0" err="1"/>
              <a:t>Abdelale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1052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DD70CED-FDC4-C64A-72D0-63F32971A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A7E4C-2244-29CE-7F15-7A1C697B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Phases of Project</a:t>
            </a:r>
            <a:endParaRPr lang="ar-EG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FB4C597-DC33-C454-3702-EAC307CE3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220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5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D38A9-4E27-3F65-D71A-8F243CE7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1. Data Acquisition</a:t>
            </a:r>
            <a:endParaRPr lang="ar-EG" sz="54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7F1A-E0BA-05DF-2CE6-BE8DB392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Get Data from Kaggle: </a:t>
            </a:r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arabic_answers</a:t>
            </a:r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Kaggle</a:t>
            </a:r>
            <a:endParaRPr lang="en-US" sz="2200" dirty="0"/>
          </a:p>
          <a:p>
            <a:endParaRPr lang="ar-EG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2D667-2035-6CBB-D5B7-832E3154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25" y="640080"/>
            <a:ext cx="64858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2A501-0E6E-719B-4E25-36329621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2. Data Cleaning</a:t>
            </a:r>
            <a:br>
              <a:rPr lang="en-US" sz="3800"/>
            </a:br>
            <a:endParaRPr lang="ar-EG" sz="3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02F5-1012-BEFD-8C1F-A9129D90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Drop unnecessary columns</a:t>
            </a:r>
          </a:p>
          <a:p>
            <a:r>
              <a:rPr lang="en-US" sz="2200"/>
              <a:t>Remove Missing values</a:t>
            </a:r>
          </a:p>
          <a:p>
            <a:r>
              <a:rPr lang="en-US" sz="2200"/>
              <a:t>Remove Duplication</a:t>
            </a:r>
          </a:p>
          <a:p>
            <a:pPr marL="0" indent="0">
              <a:buNone/>
            </a:pPr>
            <a:endParaRPr lang="en-US" sz="2200"/>
          </a:p>
          <a:p>
            <a:endParaRPr lang="ar-EG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404D8-70B7-48B7-3EBB-3818C8C0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27920"/>
            <a:ext cx="6903720" cy="54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9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A4648-3267-D352-EACD-75417EA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3. Data Pre-Processing</a:t>
            </a:r>
            <a:br>
              <a:rPr lang="en-US" sz="3800"/>
            </a:br>
            <a:endParaRPr lang="ar-EG" sz="3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B076-9EB0-0EC7-B506-5057526C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 Tokenization</a:t>
            </a:r>
          </a:p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Stop Words Removal</a:t>
            </a:r>
          </a:p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Removing Punctuations</a:t>
            </a:r>
          </a:p>
          <a:p>
            <a:r>
              <a:rPr lang="en-US" sz="2200"/>
              <a:t> 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Stemming</a:t>
            </a:r>
          </a:p>
          <a:p>
            <a:pPr marL="0" indent="0">
              <a:buNone/>
            </a:pPr>
            <a:endParaRPr lang="en-US" sz="2200"/>
          </a:p>
          <a:p>
            <a:endParaRPr lang="ar-EG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E66AE-FADD-BFE8-3029-D4AA54B5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8032"/>
            <a:ext cx="6903720" cy="45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5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88128-56A4-64BE-1F7E-9DA265A2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4. Text Representation</a:t>
            </a:r>
            <a:br>
              <a:rPr lang="en-US" sz="3000"/>
            </a:br>
            <a:endParaRPr lang="ar-EG" sz="3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E09F-20E5-6946-CF79-C36758B3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Apply Embedding Words.</a:t>
            </a:r>
          </a:p>
          <a:p>
            <a:endParaRPr lang="ar-EG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37025-5C2F-8B29-F2E9-C8A1E53E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096934"/>
            <a:ext cx="10917936" cy="23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6CE4D-B365-F364-AFC4-0D2EFF34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5. Build Model</a:t>
            </a:r>
            <a:br>
              <a:rPr lang="en-US" sz="4100"/>
            </a:br>
            <a:endParaRPr lang="ar-EG" sz="41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EDF8-935C-2CBD-E96B-72BDCA61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By using Long Short-Term Memory (LSTM).</a:t>
            </a:r>
          </a:p>
          <a:p>
            <a:endParaRPr lang="ar-EG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AE7C7-BF95-7AC8-D6E8-A770423D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083286"/>
            <a:ext cx="10917936" cy="23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DEBD-B058-DCC3-AD6C-E1FA7B43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Evaluate Model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13C4-287A-4FEC-9ABD-9D772A1F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model to be used or improve it.</a:t>
            </a:r>
          </a:p>
          <a:p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39319-7E03-8B1F-4EBE-311ABA1D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2514"/>
            <a:ext cx="10452100" cy="10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8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Booklet Assessment project </vt:lpstr>
      <vt:lpstr>Team Names</vt:lpstr>
      <vt:lpstr>Phases of Project</vt:lpstr>
      <vt:lpstr>1. Data Acquisition</vt:lpstr>
      <vt:lpstr>2. Data Cleaning </vt:lpstr>
      <vt:lpstr>3. Data Pre-Processing </vt:lpstr>
      <vt:lpstr>4. Text Representation </vt:lpstr>
      <vt:lpstr>5. Build Model </vt:lpstr>
      <vt:lpstr>6. Evaluate Model </vt:lpstr>
      <vt:lpstr>7. Test Model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Booklet Assessment project </dc:title>
  <dc:creator>ehab192186@fci.bu.edu.eg</dc:creator>
  <cp:lastModifiedBy>ehab192186@fci.bu.edu.eg</cp:lastModifiedBy>
  <cp:revision>5</cp:revision>
  <dcterms:created xsi:type="dcterms:W3CDTF">2022-12-16T12:37:54Z</dcterms:created>
  <dcterms:modified xsi:type="dcterms:W3CDTF">2023-05-01T21:03:43Z</dcterms:modified>
</cp:coreProperties>
</file>