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21" r:id="rId2"/>
    <p:sldId id="403" r:id="rId3"/>
    <p:sldId id="343" r:id="rId4"/>
    <p:sldId id="348" r:id="rId5"/>
  </p:sldIdLst>
  <p:sldSz cx="9144000" cy="6858000" type="letter"/>
  <p:notesSz cx="6858000" cy="9144000"/>
  <p:defaultTextStyle>
    <a:defPPr>
      <a:defRPr lang="en-CA"/>
    </a:defPPr>
    <a:lvl1pPr algn="ctr" rtl="0" fontAlgn="base">
      <a:spcBef>
        <a:spcPct val="20000"/>
      </a:spcBef>
      <a:spcAft>
        <a:spcPct val="0"/>
      </a:spcAft>
      <a:buClr>
        <a:srgbClr val="CC0000"/>
      </a:buClr>
      <a:buFont typeface="Wingdings" panose="05000000000000000000" pitchFamily="2" charset="2"/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CC0000"/>
      </a:buClr>
      <a:buFont typeface="Wingdings" panose="05000000000000000000" pitchFamily="2" charset="2"/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CC0000"/>
      </a:buClr>
      <a:buFont typeface="Wingdings" panose="05000000000000000000" pitchFamily="2" charset="2"/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CC0000"/>
      </a:buClr>
      <a:buFont typeface="Wingdings" panose="05000000000000000000" pitchFamily="2" charset="2"/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CC0000"/>
      </a:buClr>
      <a:buFont typeface="Wingdings" panose="05000000000000000000" pitchFamily="2" charset="2"/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BCEDF"/>
    <a:srgbClr val="F8BE1A"/>
    <a:srgbClr val="F6DC1C"/>
    <a:srgbClr val="A72CDE"/>
    <a:srgbClr val="A52E2C"/>
    <a:srgbClr val="595959"/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55" y="-13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65FCCBCC-064C-4D66-A668-051C8B24A7F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20458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17872477-18B8-473D-9B72-578E9DED17A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43160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F046247F-5126-4330-A84A-FD0A49A7377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314557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B87B73F4-E848-4EF2-AE08-8C73FA3942A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968331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9050"/>
            <a:ext cx="2152650" cy="6076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"/>
            <a:ext cx="6305550" cy="6076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D248AA65-40F4-4EFB-9F68-9949451E505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095426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C51E46F1-035C-4723-A51C-5418FEF5A28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63368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623249C6-31A4-41AF-A4E9-7EC93A86444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2109468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481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524000"/>
            <a:ext cx="41481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85EFED89-3791-4F17-979A-1B64B7202A7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70062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132D3B2C-0E48-4AEE-8413-05F39D02B0E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610033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BFE6A50A-CCDF-45F1-B530-CAB1EC15946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047241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D92D2851-6F5D-4771-B896-FB90BA345E8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489292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04BE7D81-995B-4126-AD4E-44C8BCA5C70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122354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12E4DC9-7899-4108-B506-DFCAE47507D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845754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905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756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latin typeface="+mn-lt"/>
              </a:defRPr>
            </a:lvl1pPr>
          </a:lstStyle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2000" b="1">
                <a:latin typeface="+mn-lt"/>
              </a:defRPr>
            </a:lvl1pPr>
          </a:lstStyle>
          <a:p>
            <a:r>
              <a:rPr lang="en-US" altLang="en-US"/>
              <a:t>Slide </a:t>
            </a:r>
            <a:fld id="{C14C7018-D8E0-4F49-8954-14191FDFB0D0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4486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7569200" y="303213"/>
            <a:ext cx="1336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3104" name="Picture 32" descr="ho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525"/>
            <a:ext cx="9144000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 descr="sign_onl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85750"/>
            <a:ext cx="75565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6" name="Rectangle 34"/>
          <p:cNvSpPr>
            <a:spLocks noChangeArrowheads="1"/>
          </p:cNvSpPr>
          <p:nvPr userDrawn="1"/>
        </p:nvSpPr>
        <p:spPr bwMode="auto">
          <a:xfrm>
            <a:off x="0" y="0"/>
            <a:ext cx="73025" cy="68580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 uiExpand="1" build="p" bldLvl="3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9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9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9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9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09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6000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rgbClr val="003399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SYS/Savitch%20Slides/Savitch2_1.ppt#-1,3,Naming Variables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E5FEC087-9C38-487A-A60E-B78398D2CE32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FontTx/>
              <a:buNone/>
            </a:pPr>
            <a:endParaRPr lang="en-US" altLang="en-US" sz="60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7894" name="Picture 22" descr="cover_0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0BAD9410-849D-4860-9B41-2087D30381DD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-42863"/>
            <a:ext cx="8648700" cy="914401"/>
          </a:xfrm>
          <a:noFill/>
          <a:ln/>
        </p:spPr>
        <p:txBody>
          <a:bodyPr anchor="t"/>
          <a:lstStyle/>
          <a:p>
            <a:pPr algn="ctr"/>
            <a:r>
              <a:rPr lang="en-US" altLang="en-US" sz="9600">
                <a:solidFill>
                  <a:schemeClr val="tx2"/>
                </a:solidFill>
                <a:cs typeface="Times New Roman" panose="02020603050405020304" pitchFamily="18" charset="0"/>
              </a:rPr>
              <a:t>Chapter 1</a:t>
            </a:r>
            <a:endParaRPr lang="en-US" altLang="en-US" sz="96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FontTx/>
              <a:buNone/>
            </a:pPr>
            <a:endParaRPr lang="en-US" altLang="en-US" sz="60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auto">
          <a:xfrm>
            <a:off x="228600" y="23622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6000">
                <a:solidFill>
                  <a:schemeClr val="tx2"/>
                </a:solidFill>
                <a:cs typeface="Times New Roman" panose="02020603050405020304" pitchFamily="18" charset="0"/>
              </a:rPr>
              <a:t>Introduction to Computers and C++ Programming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565CC1FA-B874-47F6-A76B-F16D9D6FBA28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9050"/>
            <a:ext cx="7391400" cy="1295400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cs typeface="Times New Roman" panose="02020603050405020304" pitchFamily="18" charset="0"/>
              </a:rPr>
              <a:t>Overview</a:t>
            </a:r>
            <a:r>
              <a:rPr lang="en-US" altLang="en-US" sz="8800">
                <a:solidFill>
                  <a:schemeClr val="tx2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573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257800"/>
          </a:xfrm>
          <a:noFill/>
          <a:ln/>
        </p:spPr>
        <p:txBody>
          <a:bodyPr/>
          <a:lstStyle/>
          <a:p>
            <a:pPr marL="609600" indent="-609600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hlinkClick r:id="rId2" action="ppaction://hlinksldjump"/>
              </a:rPr>
              <a:t>Computer Systems (1.1)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marL="609600" indent="-609600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hlinkClick r:id="" action="ppaction://noaction"/>
              </a:rPr>
              <a:t>Programming and Problem Solving (1.2)</a:t>
            </a:r>
            <a:br>
              <a:rPr lang="en-US" altLang="en-US">
                <a:latin typeface="Arial" panose="020B0604020202020204" pitchFamily="34" charset="0"/>
                <a:hlinkClick r:id="" action="ppaction://noaction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marL="609600" indent="-609600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hlinkClick r:id="" action="ppaction://noaction"/>
              </a:rPr>
              <a:t>Introduction to C++ (1.3)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marL="609600" indent="-609600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hlinkClick r:id="" action="ppaction://noaction"/>
              </a:rPr>
              <a:t>Testing and Debugging (1.4)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7394" name="AutoShape 18">
            <a:hlinkClick r:id="rId3" action="ppaction://hlinkpres?slideindex=3&amp;slidetitle=Naming Variables" highlightClick="1"/>
          </p:cNvPr>
          <p:cNvSpPr>
            <a:spLocks noChangeArrowheads="1"/>
          </p:cNvSpPr>
          <p:nvPr/>
        </p:nvSpPr>
        <p:spPr bwMode="auto">
          <a:xfrm>
            <a:off x="6388100" y="2387600"/>
            <a:ext cx="520700" cy="495300"/>
          </a:xfrm>
          <a:prstGeom prst="actionButtonInformati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2003 Pearson Education, Inc.</a:t>
            </a:r>
            <a:endParaRPr lang="en-CA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3ECC4E9A-593A-456B-9925-BACD222834E4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cs typeface="Times New Roman" panose="02020603050405020304" pitchFamily="18" charset="0"/>
              </a:rPr>
              <a:t>Computer Systems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 computer </a:t>
            </a:r>
            <a:r>
              <a:rPr lang="en-US" altLang="en-US" b="1" dirty="0">
                <a:solidFill>
                  <a:schemeClr val="tx2"/>
                </a:solidFill>
              </a:rPr>
              <a:t>program</a:t>
            </a:r>
            <a:r>
              <a:rPr lang="en-US" altLang="en-US" dirty="0"/>
              <a:t> is…</a:t>
            </a:r>
          </a:p>
          <a:p>
            <a:pPr lvl="1"/>
            <a:r>
              <a:rPr lang="en-US" altLang="en-US" dirty="0"/>
              <a:t>A set of instructions for a computer to follow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Computer </a:t>
            </a:r>
            <a:r>
              <a:rPr lang="en-US" altLang="en-US" b="1" dirty="0">
                <a:solidFill>
                  <a:schemeClr val="tx2"/>
                </a:solidFill>
              </a:rPr>
              <a:t>software </a:t>
            </a:r>
            <a:r>
              <a:rPr lang="en-US" altLang="en-US" dirty="0"/>
              <a:t>is …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The collection of programs used by a computer</a:t>
            </a:r>
          </a:p>
          <a:p>
            <a:pPr lvl="2"/>
            <a:r>
              <a:rPr lang="en-US" altLang="en-US" dirty="0"/>
              <a:t>Includes:</a:t>
            </a:r>
          </a:p>
          <a:p>
            <a:pPr lvl="4"/>
            <a:r>
              <a:rPr lang="en-US" altLang="en-US" dirty="0"/>
              <a:t>orange</a:t>
            </a:r>
          </a:p>
          <a:p>
            <a:pPr lvl="4"/>
            <a:r>
              <a:rPr lang="en-US" altLang="en-US" dirty="0"/>
              <a:t>Translators</a:t>
            </a:r>
          </a:p>
          <a:p>
            <a:pPr lvl="4"/>
            <a:r>
              <a:rPr lang="en-US" altLang="en-US" dirty="0"/>
              <a:t>System Managers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310563" y="1539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av_ch02">
  <a:themeElements>
    <a:clrScheme name="sav_ch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av_ch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BE1A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0000"/>
          </a:buClr>
          <a:buSzTx/>
          <a:buFont typeface="Wingdings" panose="05000000000000000000" pitchFamily="2" charset="2"/>
          <a:buNone/>
          <a:tabLst/>
          <a:defRPr kumimoji="0" lang="en-CA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BE1A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0000"/>
          </a:buClr>
          <a:buSzTx/>
          <a:buFont typeface="Wingdings" panose="05000000000000000000" pitchFamily="2" charset="2"/>
          <a:buNone/>
          <a:tabLst/>
          <a:defRPr kumimoji="0" lang="en-CA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v_ch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_ch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_ch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_ch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_ch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_ch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_ch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sav_ch02</Template>
  <TotalTime>1621</TotalTime>
  <Words>115</Words>
  <Application>Microsoft Office PowerPoint</Application>
  <PresentationFormat>Letter Paper (8.5x11 in)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Tahoma</vt:lpstr>
      <vt:lpstr>Times New Roman</vt:lpstr>
      <vt:lpstr>Wingdings</vt:lpstr>
      <vt:lpstr>sav_ch02</vt:lpstr>
      <vt:lpstr>PowerPoint Presentation</vt:lpstr>
      <vt:lpstr>Chapter 1</vt:lpstr>
      <vt:lpstr>Overview </vt:lpstr>
      <vt:lpstr>Computer Systems</vt:lpstr>
    </vt:vector>
  </TitlesOfParts>
  <Company>Addison-Wesley 2003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C++ Programming</dc:title>
  <dc:subject/>
  <dc:creator>Mohammed Kayed</dc:creator>
  <cp:lastModifiedBy>TG10</cp:lastModifiedBy>
  <cp:revision>108</cp:revision>
  <cp:lastPrinted>2001-11-04T00:51:13Z</cp:lastPrinted>
  <dcterms:created xsi:type="dcterms:W3CDTF">2002-05-19T03:30:33Z</dcterms:created>
  <dcterms:modified xsi:type="dcterms:W3CDTF">2020-10-31T12:08:49Z</dcterms:modified>
</cp:coreProperties>
</file>