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2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 algn="r" rtl="1"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EDD128A8-3C59-4E67-9ED2-4F5E60487266}" type="datetime1">
              <a:rPr lang="ar-SA" smtClean="0"/>
              <a:t>02/06/1446</a:t>
            </a:fld>
            <a:endParaRPr lang="en-US" dirty="0"/>
          </a:p>
        </p:txBody>
      </p:sp>
      <p:sp>
        <p:nvSpPr>
          <p:cNvPr id="4" name="عنصر نائب لتذييل الصفحة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A975D426-A9DD-4244-A2CE-1FB6623742C7}" type="slidenum">
              <a:rPr lang="en-US" smtClean="0"/>
              <a:pPr algn="l" rtl="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fld id="{52762887-1F56-4EC1-B53B-1ACD562ABBCF}" type="datetime1">
              <a:rPr lang="ar-SA" smtClean="0"/>
              <a:t>02/06/1446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ar"/>
              <a:t>انقر لتحرير أنماط النص الرئيسي</a:t>
            </a:r>
          </a:p>
          <a:p>
            <a:pPr lvl="1" rtl="1"/>
            <a:r>
              <a:rPr lang="ar"/>
              <a:t>المستوى الثاني</a:t>
            </a:r>
          </a:p>
          <a:p>
            <a:pPr lvl="2" rtl="1"/>
            <a:r>
              <a:rPr lang="ar"/>
              <a:t>المستوى الثالث</a:t>
            </a:r>
          </a:p>
          <a:p>
            <a:pPr lvl="3" rtl="1"/>
            <a:r>
              <a:rPr lang="ar"/>
              <a:t>المستوى الرابع</a:t>
            </a:r>
          </a:p>
          <a:p>
            <a:pPr lvl="4" rtl="1"/>
            <a:r>
              <a:rPr lang="ar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fld id="{01B41D33-19C8-4450-B3C5-BE83E9C8F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ال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/>
          <p:nvPr/>
        </p:nvSpPr>
        <p:spPr>
          <a:xfrm flipH="1"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ctrTitle"/>
          </p:nvPr>
        </p:nvSpPr>
        <p:spPr>
          <a:xfrm flipH="1">
            <a:off x="617260" y="1020431"/>
            <a:ext cx="10993549" cy="1475013"/>
          </a:xfrm>
          <a:effectLst/>
        </p:spPr>
        <p:txBody>
          <a:bodyPr rtlCol="1" anchor="b">
            <a:normAutofit/>
          </a:bodyPr>
          <a:lstStyle>
            <a:lvl1pPr algn="r" rtl="1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العنوان الفرعي 2"/>
          <p:cNvSpPr>
            <a:spLocks noGrp="1"/>
          </p:cNvSpPr>
          <p:nvPr>
            <p:ph type="subTitle" idx="1"/>
          </p:nvPr>
        </p:nvSpPr>
        <p:spPr>
          <a:xfrm flipH="1">
            <a:off x="617260" y="2495445"/>
            <a:ext cx="10993546" cy="590321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 cap="all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عنصر نائب للتاريخ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347B7B-3188-4F41-8D66-5BE530BE7BF3}" type="datetime1">
              <a:rPr lang="ar-SA" smtClean="0"/>
              <a:t>02/06/1446</a:t>
            </a:fld>
            <a:endParaRPr lang="en-US" dirty="0"/>
          </a:p>
        </p:txBody>
      </p:sp>
      <p:sp>
        <p:nvSpPr>
          <p:cNvPr id="9" name="عنصر نائب للتذييل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عنصر نائب لرقم الشريحة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العنوان والنص ال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العنوان 1"/>
          <p:cNvSpPr>
            <a:spLocks noGrp="1"/>
          </p:cNvSpPr>
          <p:nvPr>
            <p:ph type="title"/>
          </p:nvPr>
        </p:nvSpPr>
        <p:spPr>
          <a:xfrm flipH="1">
            <a:off x="581192" y="702156"/>
            <a:ext cx="11029616" cy="1013800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581192" y="2336002"/>
            <a:ext cx="11029616" cy="3652047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7D680E07-53FC-4D2E-AE11-4D7F34756B45}" type="datetime1">
              <a:rPr lang="ar-SA" smtClean="0"/>
              <a:t>02/06/1446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العنوان العمودي وال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>
            <a:spLocks noChangeAspect="1"/>
          </p:cNvSpPr>
          <p:nvPr/>
        </p:nvSpPr>
        <p:spPr>
          <a:xfrm flipH="1">
            <a:off x="446533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2" name="العنوان العمودي 1"/>
          <p:cNvSpPr>
            <a:spLocks noGrp="1"/>
          </p:cNvSpPr>
          <p:nvPr>
            <p:ph type="title" orient="vert"/>
          </p:nvPr>
        </p:nvSpPr>
        <p:spPr>
          <a:xfrm rot="10800000" flipH="1">
            <a:off x="863600" y="863600"/>
            <a:ext cx="3124200" cy="4807326"/>
          </a:xfrm>
        </p:spPr>
        <p:txBody>
          <a:bodyPr vert="eaVert" rtlCol="1" anchor="ctr"/>
          <a:lstStyle>
            <a:lvl1pPr algn="r" rtl="1">
              <a:defRPr>
                <a:solidFill>
                  <a:srgbClr val="FFFFFF"/>
                </a:solidFill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 rot="10800000" flipH="1">
            <a:off x="4255452" y="863600"/>
            <a:ext cx="7161625" cy="4807326"/>
          </a:xfrm>
        </p:spPr>
        <p:txBody>
          <a:bodyPr vert="eaVert" rtlCol="1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 flipH="1">
            <a:off x="8042146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 flipH="1"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 flipH="1"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/>
          </a:p>
        </p:txBody>
      </p:sp>
      <p:sp>
        <p:nvSpPr>
          <p:cNvPr id="11" name="عنصر نائب للتاريخ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5A0FA188-CE57-4D97-BAE5-2E631D15F64E}" type="datetime1">
              <a:rPr lang="ar-SA" smtClean="0"/>
              <a:t>02/06/1446</a:t>
            </a:fld>
            <a:endParaRPr lang="en-US" dirty="0"/>
          </a:p>
        </p:txBody>
      </p:sp>
      <p:sp>
        <p:nvSpPr>
          <p:cNvPr id="12" name="عنصر نائب للتذييل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13" name="عنصر نائب لرقم الشريحة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581192" y="702156"/>
            <a:ext cx="11029616" cy="118872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 flipH="1">
            <a:off x="581193" y="2340864"/>
            <a:ext cx="11029615" cy="3634486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عنصر نائب للتاريخ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72796B9F-B95B-44D2-946E-6678796554A1}" type="datetime1">
              <a:rPr lang="ar-SA" smtClean="0"/>
              <a:t>02/06/1446</a:t>
            </a:fld>
            <a:endParaRPr lang="en-US" dirty="0"/>
          </a:p>
        </p:txBody>
      </p:sp>
      <p:sp>
        <p:nvSpPr>
          <p:cNvPr id="9" name="عنصر نائب للتذييل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عنصر نائب لرقم الشريحة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7"/>
          <p:cNvSpPr>
            <a:spLocks noChangeAspect="1"/>
          </p:cNvSpPr>
          <p:nvPr/>
        </p:nvSpPr>
        <p:spPr>
          <a:xfrm flipH="1">
            <a:off x="453323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581192" y="2393950"/>
            <a:ext cx="11029615" cy="2147467"/>
          </a:xfrm>
        </p:spPr>
        <p:txBody>
          <a:bodyPr rtlCol="1" anchor="b">
            <a:normAutofit/>
          </a:bodyPr>
          <a:lstStyle>
            <a:lvl1pPr algn="r" rtl="1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581193" y="4541417"/>
            <a:ext cx="11029615" cy="600556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800" cap="all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en-US"/>
              <a:t>Click to edit Master text styles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C50980A-909F-49DB-940D-21BB934B5D9E}" type="datetime1">
              <a:rPr lang="ar-SA" smtClean="0"/>
              <a:t>02/06/1446</a:t>
            </a:fld>
            <a:endParaRPr lang="en-US" dirty="0"/>
          </a:p>
        </p:txBody>
      </p:sp>
      <p:sp>
        <p:nvSpPr>
          <p:cNvPr id="9" name="عنصر نائب للتذييل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عنصر نائب لرقم الشريحة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581191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 flipH="1">
            <a:off x="6416040" y="2228003"/>
            <a:ext cx="5194767" cy="3633047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 flipH="1">
            <a:off x="581192" y="2228003"/>
            <a:ext cx="5194769" cy="3633047"/>
          </a:xfrm>
        </p:spPr>
        <p:txBody>
          <a:bodyPr rtlCol="1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160DF70-5482-4561-83A2-E28D4D2A753A}" type="datetime1">
              <a:rPr lang="ar-SA" smtClean="0"/>
              <a:t>02/06/1446</a:t>
            </a:fld>
            <a:endParaRPr lang="en-US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العنوان 1"/>
          <p:cNvSpPr>
            <a:spLocks noGrp="1"/>
          </p:cNvSpPr>
          <p:nvPr>
            <p:ph type="title"/>
          </p:nvPr>
        </p:nvSpPr>
        <p:spPr>
          <a:xfrm flipH="1">
            <a:off x="581191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6416040" y="2250891"/>
            <a:ext cx="5194769" cy="557784"/>
          </a:xfrm>
        </p:spPr>
        <p:txBody>
          <a:bodyPr rtlCol="1" anchor="ctr">
            <a:noAutofit/>
          </a:bodyPr>
          <a:lstStyle>
            <a:lvl1pPr marL="0" indent="0" algn="r" rtl="1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en-US"/>
              <a:t>Click to edit Master text styles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 flipH="1">
            <a:off x="6416040" y="2926052"/>
            <a:ext cx="5194766" cy="2934999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 flipH="1">
            <a:off x="581191" y="2250892"/>
            <a:ext cx="5194770" cy="553373"/>
          </a:xfrm>
        </p:spPr>
        <p:txBody>
          <a:bodyPr rtlCol="1" anchor="ctr">
            <a:noAutofit/>
          </a:bodyPr>
          <a:lstStyle>
            <a:lvl1pPr marL="0" marR="0" indent="0" algn="r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marL="0" marR="0" lvl="0" indent="0" algn="l" defTabSz="4572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 flipH="1">
            <a:off x="581192" y="2926052"/>
            <a:ext cx="5194771" cy="2934999"/>
          </a:xfrm>
        </p:spPr>
        <p:txBody>
          <a:bodyPr rtlCol="1" anchor="t">
            <a:normAutofit/>
          </a:bodyPr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27A5815-E5FF-4C43-97CC-CCB0DAB6628F}" type="datetime1">
              <a:rPr lang="ar-SA" smtClean="0"/>
              <a:t>02/06/1446</a:t>
            </a:fld>
            <a:endParaRPr lang="en-US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ال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العنوان 1"/>
          <p:cNvSpPr>
            <a:spLocks noGrp="1"/>
          </p:cNvSpPr>
          <p:nvPr>
            <p:ph type="title"/>
          </p:nvPr>
        </p:nvSpPr>
        <p:spPr>
          <a:xfrm flipH="1">
            <a:off x="586490" y="729658"/>
            <a:ext cx="11029616" cy="988332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F68ACD1-A33F-4754-9D18-0BA6A2135189}" type="datetime1">
              <a:rPr lang="ar-SA" smtClean="0"/>
              <a:t>02/06/1446</a:t>
            </a:fld>
            <a:endParaRPr lang="en-US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DDFAE72E-2C7C-4659-AF0A-C7947E59EA80}" type="datetime1">
              <a:rPr lang="ar-SA" smtClean="0"/>
              <a:t>02/06/1446</a:t>
            </a:fld>
            <a:endParaRPr lang="en-US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8"/>
          <p:cNvSpPr>
            <a:spLocks noChangeAspect="1"/>
          </p:cNvSpPr>
          <p:nvPr/>
        </p:nvSpPr>
        <p:spPr>
          <a:xfrm flipH="1">
            <a:off x="8061460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8392291" y="933450"/>
            <a:ext cx="3031852" cy="1722419"/>
          </a:xfrm>
        </p:spPr>
        <p:txBody>
          <a:bodyPr rtlCol="1" anchor="b">
            <a:normAutofit/>
          </a:bodyPr>
          <a:lstStyle>
            <a:lvl1pPr algn="r" rtl="1">
              <a:defRPr sz="2400" b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 flipH="1">
            <a:off x="640081" y="1179829"/>
            <a:ext cx="6650991" cy="4658216"/>
          </a:xfrm>
        </p:spPr>
        <p:txBody>
          <a:bodyPr rtlCol="1" anchor="ctr">
            <a:normAutofit/>
          </a:bodyPr>
          <a:lstStyle>
            <a:lvl1pPr algn="r" rtl="1">
              <a:defRPr sz="20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 sz="18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 sz="16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 sz="140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algn="r" rtl="1">
              <a:defRPr sz="1400">
                <a:solidFill>
                  <a:schemeClr val="tx2"/>
                </a:solidFill>
              </a:defRPr>
            </a:lvl6pPr>
            <a:lvl7pPr algn="r" rtl="1">
              <a:defRPr sz="1400">
                <a:solidFill>
                  <a:schemeClr val="tx2"/>
                </a:solidFill>
              </a:defRPr>
            </a:lvl7pPr>
            <a:lvl8pPr algn="r" rtl="1">
              <a:defRPr sz="1400">
                <a:solidFill>
                  <a:schemeClr val="tx2"/>
                </a:solidFill>
              </a:defRPr>
            </a:lvl8pPr>
            <a:lvl9pPr algn="r" rtl="1">
              <a:defRPr sz="1400">
                <a:solidFill>
                  <a:schemeClr val="tx2"/>
                </a:solidFill>
              </a:defRPr>
            </a:lvl9pPr>
          </a:lstStyle>
          <a:p>
            <a:pPr lvl="0" rtl="1"/>
            <a:r>
              <a:rPr lang="en-US"/>
              <a:t>Click to edit Master text styles</a:t>
            </a:r>
          </a:p>
          <a:p>
            <a:pPr lvl="1" rtl="1"/>
            <a:r>
              <a:rPr lang="en-US"/>
              <a:t>Second level</a:t>
            </a:r>
          </a:p>
          <a:p>
            <a:pPr lvl="2" rtl="1"/>
            <a:r>
              <a:rPr lang="en-US"/>
              <a:t>Third level</a:t>
            </a:r>
          </a:p>
          <a:p>
            <a:pPr lvl="3" rtl="1"/>
            <a:r>
              <a:rPr lang="en-US"/>
              <a:t>Fourth level</a:t>
            </a:r>
          </a:p>
          <a:p>
            <a:pPr lvl="4" rtl="1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 flipH="1">
            <a:off x="8392291" y="2836654"/>
            <a:ext cx="3031852" cy="3001392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1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en-US"/>
              <a:t>Click to edit Master text styles</a:t>
            </a:r>
          </a:p>
        </p:txBody>
      </p:sp>
      <p:sp>
        <p:nvSpPr>
          <p:cNvPr id="8" name="عنصر نائب للتاريخ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1741250" y="6456916"/>
            <a:ext cx="2844799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CD5AE42-AA00-4C72-B757-C16D951A5A9A}" type="datetime1">
              <a:rPr lang="ar-SA" smtClean="0"/>
              <a:t>02/06/1446</a:t>
            </a:fld>
            <a:endParaRPr lang="en-US" dirty="0"/>
          </a:p>
        </p:txBody>
      </p:sp>
      <p:sp>
        <p:nvSpPr>
          <p:cNvPr id="10" name="عنصر نائب للتذييل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4693598" y="6452590"/>
            <a:ext cx="69172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عنصر نائب لرقم الشريحة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581190" y="6456916"/>
            <a:ext cx="1052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581191" y="4693389"/>
            <a:ext cx="11029616" cy="566738"/>
          </a:xfrm>
        </p:spPr>
        <p:txBody>
          <a:bodyPr rtlCol="1" anchor="b">
            <a:normAutofit/>
          </a:bodyPr>
          <a:lstStyle>
            <a:lvl1pPr algn="r" rtl="1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1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عنصر نائب للصورة 2"/>
          <p:cNvSpPr>
            <a:spLocks noGrp="1" noChangeAspect="1"/>
          </p:cNvSpPr>
          <p:nvPr>
            <p:ph type="pic" idx="1"/>
          </p:nvPr>
        </p:nvSpPr>
        <p:spPr>
          <a:xfrm flipH="1">
            <a:off x="453324" y="641350"/>
            <a:ext cx="11290859" cy="3651249"/>
          </a:xfrm>
        </p:spPr>
        <p:txBody>
          <a:bodyPr rtlCol="1"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 algn="r" rtl="1">
              <a:buNone/>
              <a:defRPr sz="1600"/>
            </a:lvl2pPr>
            <a:lvl3pPr marL="914400" indent="0" algn="r" rtl="1">
              <a:buNone/>
              <a:defRPr sz="1600"/>
            </a:lvl3pPr>
            <a:lvl4pPr marL="1371600" indent="0" algn="r" rtl="1">
              <a:buNone/>
              <a:defRPr sz="1600"/>
            </a:lvl4pPr>
            <a:lvl5pPr marL="1828800" indent="0" algn="r" rtl="1">
              <a:buNone/>
              <a:defRPr sz="1600"/>
            </a:lvl5pPr>
            <a:lvl6pPr marL="2286000" indent="0" algn="r" rtl="1">
              <a:buNone/>
              <a:defRPr sz="1600"/>
            </a:lvl6pPr>
            <a:lvl7pPr marL="2743200" indent="0" algn="r" rtl="1">
              <a:buNone/>
              <a:defRPr sz="1600"/>
            </a:lvl7pPr>
            <a:lvl8pPr marL="3200400" indent="0" algn="r" rtl="1">
              <a:buNone/>
              <a:defRPr sz="1600"/>
            </a:lvl8pPr>
            <a:lvl9pPr marL="3657600" indent="0" algn="r" rtl="1">
              <a:buNone/>
              <a:defRPr sz="1600"/>
            </a:lvl9pPr>
          </a:lstStyle>
          <a:p>
            <a:pPr rt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 flipH="1">
            <a:off x="581191" y="5260127"/>
            <a:ext cx="11029617" cy="998148"/>
          </a:xfrm>
        </p:spPr>
        <p:txBody>
          <a:bodyPr rtlCol="1" anchor="t">
            <a:normAutofit/>
          </a:bodyPr>
          <a:lstStyle>
            <a:lvl1pPr marL="0" indent="0" algn="r" rtl="1">
              <a:buNone/>
              <a:defRPr sz="16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en-US"/>
              <a:t>Click to edit Master text styles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1741250" y="6423914"/>
            <a:ext cx="2844799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B92A4027-A07A-42F6-9965-69864F3D27AD}" type="datetime1">
              <a:rPr lang="ar-SA" smtClean="0"/>
              <a:t>02/06/1446</a:t>
            </a:fld>
            <a:endParaRPr lang="en-US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4693598" y="6423914"/>
            <a:ext cx="69172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endParaRPr lang="en-US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581190" y="6423914"/>
            <a:ext cx="1052510" cy="365125"/>
          </a:xfrm>
        </p:spPr>
        <p:txBody>
          <a:bodyPr rtlCol="1"/>
          <a:lstStyle>
            <a:lvl1pPr algn="r" rtl="1">
              <a:defRPr/>
            </a:lvl1pPr>
          </a:lstStyle>
          <a:p>
            <a:pPr rtl="1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 flipH="1"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ar"/>
              <a:t>انقر لتحرير نمط العنوان الرئيسي</a:t>
            </a:r>
            <a:endParaRPr lang="en-US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rtl="1"/>
            <a:r>
              <a:rPr lang="ar"/>
              <a:t>انقر لتحرير أنماط النص الرئيسي</a:t>
            </a:r>
          </a:p>
          <a:p>
            <a:pPr lvl="1" rtl="1"/>
            <a:r>
              <a:rPr lang="ar"/>
              <a:t>المستوى الثاني</a:t>
            </a:r>
          </a:p>
          <a:p>
            <a:pPr lvl="2" rtl="1"/>
            <a:r>
              <a:rPr lang="ar"/>
              <a:t>المستوى الثالث</a:t>
            </a:r>
          </a:p>
          <a:p>
            <a:pPr lvl="3" rtl="1"/>
            <a:r>
              <a:rPr lang="ar"/>
              <a:t>المستوى الرابع</a:t>
            </a:r>
          </a:p>
          <a:p>
            <a:pPr lvl="4" rtl="1"/>
            <a:r>
              <a:rPr lang="ar"/>
              <a:t>المستوى الخامس</a:t>
            </a:r>
            <a:endParaRPr lang="en-US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 flipH="1">
            <a:off x="1741250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0AFD87A-C4B6-4921-8C53-6B1A3B5698AF}" type="datetime1">
              <a:rPr lang="ar-SA" smtClean="0"/>
              <a:t>02/06/1446</a:t>
            </a:fld>
            <a:endParaRPr lang="en-US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 flipH="1">
            <a:off x="4693598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 flipH="1">
            <a:off x="58119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مستطيل 8"/>
          <p:cNvSpPr/>
          <p:nvPr/>
        </p:nvSpPr>
        <p:spPr>
          <a:xfrm flipH="1">
            <a:off x="8042146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مستطيل 9"/>
          <p:cNvSpPr/>
          <p:nvPr/>
        </p:nvSpPr>
        <p:spPr>
          <a:xfrm flipH="1">
            <a:off x="446533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مستطيل 10"/>
          <p:cNvSpPr/>
          <p:nvPr/>
        </p:nvSpPr>
        <p:spPr>
          <a:xfrm flipH="1"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r" defTabSz="457200" rtl="1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r" rtl="1" eaLnBrk="1" hangingPunct="1">
        <a:defRPr>
          <a:solidFill>
            <a:schemeClr val="tx2"/>
          </a:solidFill>
        </a:defRPr>
      </a:lvl2pPr>
      <a:lvl3pPr algn="r" rtl="1" eaLnBrk="1" hangingPunct="1">
        <a:defRPr>
          <a:solidFill>
            <a:schemeClr val="tx2"/>
          </a:solidFill>
        </a:defRPr>
      </a:lvl3pPr>
      <a:lvl4pPr algn="r" rtl="1" eaLnBrk="1" hangingPunct="1">
        <a:defRPr>
          <a:solidFill>
            <a:schemeClr val="tx2"/>
          </a:solidFill>
        </a:defRPr>
      </a:lvl4pPr>
      <a:lvl5pPr algn="r" rtl="1" eaLnBrk="1" hangingPunct="1">
        <a:defRPr>
          <a:solidFill>
            <a:schemeClr val="tx2"/>
          </a:solidFill>
        </a:defRPr>
      </a:lvl5pPr>
      <a:lvl6pPr algn="r" rtl="1" eaLnBrk="1" hangingPunct="1">
        <a:defRPr>
          <a:solidFill>
            <a:schemeClr val="tx2"/>
          </a:solidFill>
        </a:defRPr>
      </a:lvl6pPr>
      <a:lvl7pPr algn="r" rtl="1" eaLnBrk="1" hangingPunct="1">
        <a:defRPr>
          <a:solidFill>
            <a:schemeClr val="tx2"/>
          </a:solidFill>
        </a:defRPr>
      </a:lvl7pPr>
      <a:lvl8pPr algn="r" rtl="1" eaLnBrk="1" hangingPunct="1">
        <a:defRPr>
          <a:solidFill>
            <a:schemeClr val="tx2"/>
          </a:solidFill>
        </a:defRPr>
      </a:lvl8pPr>
      <a:lvl9pPr algn="r"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مستطيل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مستطيل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2146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مستطيل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مستطيل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6533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الصورة 5" descr="صورة مقربة لشعار&#10;&#10;وصف يتم إنشاؤه تلقائياً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82599" y="3676073"/>
            <a:ext cx="11260667" cy="271626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BF3E513-F2C6-8163-CB1C-92D57AAAE1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68507" y="908534"/>
            <a:ext cx="1109149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EG" altLang="ar-EG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iome" panose="020B0503030204020804" pitchFamily="34" charset="0"/>
                <a:cs typeface="Biome" panose="020B0503030204020804" pitchFamily="34" charset="0"/>
              </a:rPr>
              <a:t>"Classification of Chest X-rays: Identifying Infected vs. Normal Images"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08DF8-F196-A991-E447-B59F6C6C7E03}"/>
              </a:ext>
            </a:extLst>
          </p:cNvPr>
          <p:cNvSpPr txBox="1"/>
          <p:nvPr/>
        </p:nvSpPr>
        <p:spPr>
          <a:xfrm>
            <a:off x="660624" y="2235200"/>
            <a:ext cx="420660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TEAM MEMBER</a:t>
            </a:r>
          </a:p>
          <a:p>
            <a:pPr algn="l" rtl="0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Muhammed Osama Attia Ahmed</a:t>
            </a:r>
          </a:p>
          <a:p>
            <a:pPr algn="l" rtl="0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Ihab Mostafa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Abdelmounem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 Goma</a:t>
            </a:r>
          </a:p>
          <a:p>
            <a:pPr algn="l" rtl="0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Ahmed Mohamed Abdo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</a:rPr>
              <a:t>Elsady</a:t>
            </a:r>
            <a:endParaRPr lang="ar-EG" dirty="0">
              <a:solidFill>
                <a:schemeClr val="accent1">
                  <a:lumMod val="75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89572-C238-DA3A-0FD8-7CCFACC44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A3758D-5B4D-AE2D-BDBB-7A9B3F199798}"/>
              </a:ext>
            </a:extLst>
          </p:cNvPr>
          <p:cNvSpPr txBox="1"/>
          <p:nvPr/>
        </p:nvSpPr>
        <p:spPr>
          <a:xfrm>
            <a:off x="591241" y="2675303"/>
            <a:ext cx="11029615" cy="2147467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36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16E9854-0ECE-B3ED-15E7-3BD74EC7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41250" y="6423914"/>
            <a:ext cx="284479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C50980A-909F-49DB-940D-21BB934B5D9E}" type="datetime1">
              <a:rPr lang="ar-SA" smtClean="0"/>
              <a:pPr>
                <a:spcAft>
                  <a:spcPts val="600"/>
                </a:spcAft>
              </a:pPr>
              <a:t>02/06/1446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5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2887EB8-0773-DA30-3EDC-ECF7D7F70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5" y="620713"/>
            <a:ext cx="11216409" cy="616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E4214-5C5B-6175-7C99-CF99B906B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683FE1F-8FED-FF55-9098-B854B5976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2" y="620713"/>
            <a:ext cx="11016116" cy="616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59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86EE8-E6A6-009D-8D32-97C7CFEB8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7E2E0804-4F4E-6E06-5DAD-09706A682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14" y="620713"/>
            <a:ext cx="9105571" cy="616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714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E0315-AE14-9948-5346-08D25F4D0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EA014718-2ADB-30F0-D455-5736BFEAD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762366"/>
            <a:ext cx="11950700" cy="5885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637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EE461-351F-7654-320E-27ED6C599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558DAD6-34BD-F502-23FE-CA3DEB24A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13" y="620713"/>
            <a:ext cx="10154773" cy="616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644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9C965-C116-8628-EF43-762856FF3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1F721EF-7211-B8EB-2AEB-2F97DF94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07"/>
          <a:stretch/>
        </p:blipFill>
        <p:spPr>
          <a:xfrm>
            <a:off x="612413" y="620713"/>
            <a:ext cx="10967174" cy="616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500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66A08-53BE-F3A0-70AB-C27497AAF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C42201D-3AD1-CCE4-E4F4-14D6E233E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3356"/>
            <a:ext cx="12192000" cy="37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3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C0300-78D1-C2FE-579E-5CD99EE69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97E17-9822-19E8-3DFB-0A71DD3CB777}"/>
              </a:ext>
            </a:extLst>
          </p:cNvPr>
          <p:cNvSpPr txBox="1"/>
          <p:nvPr/>
        </p:nvSpPr>
        <p:spPr>
          <a:xfrm>
            <a:off x="-1062182" y="5740508"/>
            <a:ext cx="8377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dirty="0"/>
              <a:t>https://www.kaggle.com/datasets/tolgadincer/labeled-chest-xray-images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793A0-EF2B-CECD-1A06-F2495D445A71}"/>
              </a:ext>
            </a:extLst>
          </p:cNvPr>
          <p:cNvSpPr txBox="1"/>
          <p:nvPr/>
        </p:nvSpPr>
        <p:spPr>
          <a:xfrm>
            <a:off x="-277090" y="6193091"/>
            <a:ext cx="8589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dirty="0"/>
              <a:t>https://www.kaggle.com/datasets/paultimothymooney/chest-xray-pneumonia/data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DF059-D09A-56D1-199E-456CAB0E9537}"/>
              </a:ext>
            </a:extLst>
          </p:cNvPr>
          <p:cNvSpPr txBox="1"/>
          <p:nvPr/>
        </p:nvSpPr>
        <p:spPr>
          <a:xfrm>
            <a:off x="4839855" y="5024581"/>
            <a:ext cx="21058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latin typeface="Biome" panose="020B0503030204020804" pitchFamily="34" charset="0"/>
                <a:cs typeface="Biome" panose="020B0503030204020804" pitchFamily="34" charset="0"/>
              </a:rPr>
              <a:t>Links of </a:t>
            </a:r>
            <a:r>
              <a:rPr lang="en-US" b="1" dirty="0" err="1">
                <a:latin typeface="Biome" panose="020B0503030204020804" pitchFamily="34" charset="0"/>
                <a:cs typeface="Biome" panose="020B0503030204020804" pitchFamily="34" charset="0"/>
              </a:rPr>
              <a:t>kaggle</a:t>
            </a:r>
            <a:endParaRPr lang="en-US" b="1" dirty="0"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9" name="Picture 8" descr="A x-ray of a chest&#10;&#10;Description automatically generated">
            <a:extLst>
              <a:ext uri="{FF2B5EF4-FFF2-40B4-BE49-F238E27FC236}">
                <a16:creationId xmlns:a16="http://schemas.microsoft.com/office/drawing/2014/main" id="{9B525766-A341-7732-A14E-C5AF5FDD9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078" y="701964"/>
            <a:ext cx="5576922" cy="4182692"/>
          </a:xfrm>
          <a:prstGeom prst="rect">
            <a:avLst/>
          </a:prstGeom>
        </p:spPr>
      </p:pic>
      <p:pic>
        <p:nvPicPr>
          <p:cNvPr id="11" name="Picture 10" descr="A x-ray of a person's chest&#10;&#10;Description automatically generated">
            <a:extLst>
              <a:ext uri="{FF2B5EF4-FFF2-40B4-BE49-F238E27FC236}">
                <a16:creationId xmlns:a16="http://schemas.microsoft.com/office/drawing/2014/main" id="{1ACCBF00-A1FC-48DC-740B-0093CAF01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" y="702890"/>
            <a:ext cx="5292436" cy="39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773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08_TF33552983" id="{5D019FD7-266C-46E5-A176-8826DFF26409}" vid="{E5F14D2D-F732-4BB8-89B4-99851EAD789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{BD31FD6D-BAC7-427C-859D-084BB648A42B}tf33552983_win32</Template>
  <TotalTime>37</TotalTime>
  <Words>61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Biome</vt:lpstr>
      <vt:lpstr>Calibri</vt:lpstr>
      <vt:lpstr>Tahoma</vt:lpstr>
      <vt:lpstr>Wingdings 2</vt:lpstr>
      <vt:lpstr>DividendVTI</vt:lpstr>
      <vt:lpstr>"Classification of Chest X-rays: Identifying Infected vs. Normal Images"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Osama Attia</dc:creator>
  <cp:lastModifiedBy>Mohamed Osama Attia</cp:lastModifiedBy>
  <cp:revision>1</cp:revision>
  <dcterms:created xsi:type="dcterms:W3CDTF">2024-12-03T15:17:18Z</dcterms:created>
  <dcterms:modified xsi:type="dcterms:W3CDTF">2024-12-03T15:54:40Z</dcterms:modified>
</cp:coreProperties>
</file>