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0672-B556-43B0-AB42-60641F76EB04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878C-A15E-4A0B-810B-FE9B16189E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928662" y="785000"/>
            <a:ext cx="1214446" cy="428628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accent4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Thread A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rot="5400000">
            <a:off x="-857685" y="3607198"/>
            <a:ext cx="4787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5357818" y="785000"/>
            <a:ext cx="1214446" cy="428628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accent4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Thread B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0" name="直接连接符 9"/>
          <p:cNvCxnSpPr>
            <a:stCxn id="9" idx="2"/>
          </p:cNvCxnSpPr>
          <p:nvPr/>
        </p:nvCxnSpPr>
        <p:spPr>
          <a:xfrm rot="5400000">
            <a:off x="5321702" y="1856967"/>
            <a:ext cx="12866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7072330" y="785000"/>
            <a:ext cx="1214446" cy="428628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accent4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Thread C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2" name="直接连接符 11"/>
          <p:cNvCxnSpPr>
            <a:stCxn id="11" idx="2"/>
          </p:cNvCxnSpPr>
          <p:nvPr/>
        </p:nvCxnSpPr>
        <p:spPr>
          <a:xfrm rot="5400000">
            <a:off x="6536148" y="2357033"/>
            <a:ext cx="22868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3214678" y="785000"/>
            <a:ext cx="1214446" cy="428628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accent4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Lock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 rot="5400000">
            <a:off x="1392215" y="3642520"/>
            <a:ext cx="485857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00166" y="164305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57422" y="12144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Lock()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1571604" y="200024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8794" y="16430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 Lock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3857620" y="214152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170234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Lock()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786182" y="242886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9058" y="2428868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Blocked waiting for notify</a:t>
            </a:r>
            <a:endParaRPr lang="zh-CN" altLang="en-US" sz="1600" dirty="0"/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3857620" y="3071809"/>
            <a:ext cx="3857652" cy="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86512" y="26431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Lock()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4810" y="3571876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Blocked waiting for notify</a:t>
            </a:r>
            <a:endParaRPr lang="zh-CN" altLang="en-US" sz="16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857620" y="3500438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71604" y="4131238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57356" y="4211429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unlock() release lock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063805" y="4872508"/>
            <a:ext cx="12314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857620" y="4286256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00628" y="38576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Notify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10800000">
            <a:off x="3857621" y="4572009"/>
            <a:ext cx="3857653" cy="18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14942" y="428625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Lock()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14811" y="5519338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Get lock and continue</a:t>
            </a:r>
            <a:endParaRPr lang="zh-CN" altLang="en-US" sz="16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57621" y="5447900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5720" y="6131502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Note: when the thread A unlock, system will notify one of the thread waiting the lock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There no guarantee which thread will be notified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3</cp:revision>
  <dcterms:created xsi:type="dcterms:W3CDTF">2018-06-26T02:29:24Z</dcterms:created>
  <dcterms:modified xsi:type="dcterms:W3CDTF">2018-06-26T09:24:13Z</dcterms:modified>
</cp:coreProperties>
</file>