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SourceSansPro-italic.fntdata"/><Relationship Id="rId18" Type="http://schemas.openxmlformats.org/officeDocument/2006/relationships/font" Target="fonts/SourceSans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2404fc6f7b2_0_3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2404fc6f7b2_0_3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404fc6f7b2_0_3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404fc6f7b2_0_3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404fc6f7b2_0_3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404fc6f7b2_0_3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404fc6f7b2_0_3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404fc6f7b2_0_3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404fc6f7b2_0_3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404fc6f7b2_0_3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36400"/>
            <a:ext cx="4923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0" sz="6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265600"/>
            <a:ext cx="261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14394" y="3369600"/>
            <a:ext cx="1522369" cy="2445064"/>
            <a:chOff x="114394" y="3369600"/>
            <a:chExt cx="1522369" cy="2445064"/>
          </a:xfrm>
        </p:grpSpPr>
        <p:sp>
          <p:nvSpPr>
            <p:cNvPr id="12" name="Google Shape;12;p2"/>
            <p:cNvSpPr/>
            <p:nvPr/>
          </p:nvSpPr>
          <p:spPr>
            <a:xfrm>
              <a:off x="757763" y="4603505"/>
              <a:ext cx="34754" cy="35222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130" y="4687080"/>
              <a:ext cx="35999" cy="34664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7763" y="4770717"/>
              <a:ext cx="34754" cy="34602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7763" y="4853692"/>
              <a:ext cx="34754" cy="35243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63" y="4937309"/>
              <a:ext cx="34754" cy="35222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57763" y="5020925"/>
              <a:ext cx="34754" cy="34581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4531" y="4020826"/>
              <a:ext cx="218693" cy="218693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865" y="4130132"/>
              <a:ext cx="19" cy="208524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4271" y="4689462"/>
              <a:ext cx="127156" cy="127156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47838" y="4753038"/>
              <a:ext cx="19" cy="46733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16663" y="492270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98200" y="49227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9738" y="49227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4411" y="4384149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8914" y="4618652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4394" y="3369600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394" y="3543955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4394" y="3719237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4394" y="3893592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394" y="4067947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4394" y="4242302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720039" y="-540787"/>
            <a:ext cx="2310910" cy="3509064"/>
            <a:chOff x="7720039" y="-540787"/>
            <a:chExt cx="2310910" cy="3509064"/>
          </a:xfrm>
        </p:grpSpPr>
        <p:sp>
          <p:nvSpPr>
            <p:cNvPr id="34" name="Google Shape;34;p2"/>
            <p:cNvSpPr/>
            <p:nvPr/>
          </p:nvSpPr>
          <p:spPr>
            <a:xfrm rot="5400000">
              <a:off x="8331797" y="-46345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35144" y="1710953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35144" y="1885309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735144" y="206059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735144" y="223494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735144" y="240930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735144" y="258365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7730" y="109645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28328" y="118614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11990" y="762746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35135" y="904453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35138" y="12500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735138" y="13892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5138" y="152844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2"/>
            <p:cNvGrpSpPr/>
            <p:nvPr/>
          </p:nvGrpSpPr>
          <p:grpSpPr>
            <a:xfrm>
              <a:off x="7996320" y="-540787"/>
              <a:ext cx="441415" cy="1054718"/>
              <a:chOff x="8588195" y="1559125"/>
              <a:chExt cx="441415" cy="1054718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626828" y="1559125"/>
                <a:ext cx="73309" cy="853546"/>
              </a:xfrm>
              <a:custGeom>
                <a:rect b="b" l="l" r="r" t="t"/>
                <a:pathLst>
                  <a:path extrusionOk="0" h="31157" w="2676">
                    <a:moveTo>
                      <a:pt x="1338" y="1"/>
                    </a:moveTo>
                    <a:cubicBezTo>
                      <a:pt x="609" y="1"/>
                      <a:pt x="1" y="578"/>
                      <a:pt x="1" y="1308"/>
                    </a:cubicBezTo>
                    <a:lnTo>
                      <a:pt x="1" y="29819"/>
                    </a:lnTo>
                    <a:cubicBezTo>
                      <a:pt x="1" y="30548"/>
                      <a:pt x="609" y="31156"/>
                      <a:pt x="1338" y="31156"/>
                    </a:cubicBezTo>
                    <a:cubicBezTo>
                      <a:pt x="2068" y="31156"/>
                      <a:pt x="2675" y="30548"/>
                      <a:pt x="2675" y="29819"/>
                    </a:cubicBezTo>
                    <a:lnTo>
                      <a:pt x="2675" y="1308"/>
                    </a:lnTo>
                    <a:cubicBezTo>
                      <a:pt x="2675" y="578"/>
                      <a:pt x="2068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772543" y="1559125"/>
                <a:ext cx="73309" cy="853546"/>
              </a:xfrm>
              <a:custGeom>
                <a:rect b="b" l="l" r="r" t="t"/>
                <a:pathLst>
                  <a:path extrusionOk="0" h="31157" w="2676">
                    <a:moveTo>
                      <a:pt x="1338" y="1"/>
                    </a:moveTo>
                    <a:cubicBezTo>
                      <a:pt x="609" y="1"/>
                      <a:pt x="1" y="578"/>
                      <a:pt x="1" y="1308"/>
                    </a:cubicBezTo>
                    <a:lnTo>
                      <a:pt x="1" y="29819"/>
                    </a:lnTo>
                    <a:cubicBezTo>
                      <a:pt x="1" y="30548"/>
                      <a:pt x="609" y="31156"/>
                      <a:pt x="1338" y="31156"/>
                    </a:cubicBezTo>
                    <a:cubicBezTo>
                      <a:pt x="2068" y="31156"/>
                      <a:pt x="2676" y="30548"/>
                      <a:pt x="2676" y="29819"/>
                    </a:cubicBezTo>
                    <a:lnTo>
                      <a:pt x="2676" y="1308"/>
                    </a:lnTo>
                    <a:cubicBezTo>
                      <a:pt x="2676" y="578"/>
                      <a:pt x="2068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8286" y="1559125"/>
                <a:ext cx="73282" cy="853546"/>
              </a:xfrm>
              <a:custGeom>
                <a:rect b="b" l="l" r="r" t="t"/>
                <a:pathLst>
                  <a:path extrusionOk="0" h="31157" w="2675">
                    <a:moveTo>
                      <a:pt x="1338" y="1"/>
                    </a:moveTo>
                    <a:cubicBezTo>
                      <a:pt x="608" y="1"/>
                      <a:pt x="0" y="578"/>
                      <a:pt x="0" y="1308"/>
                    </a:cubicBezTo>
                    <a:lnTo>
                      <a:pt x="0" y="29819"/>
                    </a:lnTo>
                    <a:cubicBezTo>
                      <a:pt x="0" y="30548"/>
                      <a:pt x="608" y="31156"/>
                      <a:pt x="1338" y="31156"/>
                    </a:cubicBezTo>
                    <a:cubicBezTo>
                      <a:pt x="2067" y="31156"/>
                      <a:pt x="2675" y="30548"/>
                      <a:pt x="2675" y="29819"/>
                    </a:cubicBezTo>
                    <a:lnTo>
                      <a:pt x="2675" y="1308"/>
                    </a:lnTo>
                    <a:cubicBezTo>
                      <a:pt x="2675" y="578"/>
                      <a:pt x="2067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934443" y="2518081"/>
                <a:ext cx="95167" cy="95762"/>
              </a:xfrm>
              <a:custGeom>
                <a:rect b="b" l="l" r="r" t="t"/>
                <a:pathLst>
                  <a:path extrusionOk="0" h="4834" w="4804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61319" y="2518081"/>
                <a:ext cx="95762" cy="95762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588195" y="2518081"/>
                <a:ext cx="95762" cy="95762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8858310" y="2409312"/>
              <a:ext cx="122397" cy="558965"/>
              <a:chOff x="8740385" y="3215087"/>
              <a:chExt cx="122397" cy="558965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741144" y="3215087"/>
                <a:ext cx="121637" cy="120495"/>
              </a:xfrm>
              <a:custGeom>
                <a:rect b="b" l="l" r="r" t="t"/>
                <a:pathLst>
                  <a:path extrusionOk="0" h="4803" w="4804">
                    <a:moveTo>
                      <a:pt x="2402" y="0"/>
                    </a:moveTo>
                    <a:cubicBezTo>
                      <a:pt x="2098" y="0"/>
                      <a:pt x="1885" y="213"/>
                      <a:pt x="1885" y="517"/>
                    </a:cubicBezTo>
                    <a:lnTo>
                      <a:pt x="1885" y="1368"/>
                    </a:lnTo>
                    <a:cubicBezTo>
                      <a:pt x="1885" y="1642"/>
                      <a:pt x="1642" y="1885"/>
                      <a:pt x="1369" y="1885"/>
                    </a:cubicBezTo>
                    <a:lnTo>
                      <a:pt x="518" y="1885"/>
                    </a:lnTo>
                    <a:cubicBezTo>
                      <a:pt x="214" y="1885"/>
                      <a:pt x="1" y="2098"/>
                      <a:pt x="1" y="2401"/>
                    </a:cubicBezTo>
                    <a:cubicBezTo>
                      <a:pt x="1" y="2675"/>
                      <a:pt x="214" y="2918"/>
                      <a:pt x="518" y="2918"/>
                    </a:cubicBezTo>
                    <a:lnTo>
                      <a:pt x="1369" y="2918"/>
                    </a:lnTo>
                    <a:cubicBezTo>
                      <a:pt x="1642" y="2918"/>
                      <a:pt x="1885" y="3161"/>
                      <a:pt x="1885" y="3435"/>
                    </a:cubicBezTo>
                    <a:lnTo>
                      <a:pt x="1885" y="4286"/>
                    </a:lnTo>
                    <a:cubicBezTo>
                      <a:pt x="1885" y="4590"/>
                      <a:pt x="2098" y="4803"/>
                      <a:pt x="2402" y="4803"/>
                    </a:cubicBezTo>
                    <a:cubicBezTo>
                      <a:pt x="2676" y="4803"/>
                      <a:pt x="2919" y="4590"/>
                      <a:pt x="2919" y="4286"/>
                    </a:cubicBezTo>
                    <a:lnTo>
                      <a:pt x="2919" y="3435"/>
                    </a:lnTo>
                    <a:cubicBezTo>
                      <a:pt x="2919" y="3161"/>
                      <a:pt x="3162" y="2918"/>
                      <a:pt x="3436" y="2918"/>
                    </a:cubicBezTo>
                    <a:lnTo>
                      <a:pt x="4287" y="2918"/>
                    </a:lnTo>
                    <a:cubicBezTo>
                      <a:pt x="4560" y="2918"/>
                      <a:pt x="4803" y="2675"/>
                      <a:pt x="4803" y="2401"/>
                    </a:cubicBezTo>
                    <a:cubicBezTo>
                      <a:pt x="4803" y="2098"/>
                      <a:pt x="4560" y="1885"/>
                      <a:pt x="4287" y="1885"/>
                    </a:cubicBezTo>
                    <a:lnTo>
                      <a:pt x="3436" y="1885"/>
                    </a:lnTo>
                    <a:cubicBezTo>
                      <a:pt x="3162" y="1885"/>
                      <a:pt x="2919" y="1642"/>
                      <a:pt x="2919" y="1368"/>
                    </a:cubicBezTo>
                    <a:lnTo>
                      <a:pt x="2919" y="517"/>
                    </a:lnTo>
                    <a:cubicBezTo>
                      <a:pt x="2919" y="213"/>
                      <a:pt x="267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40385" y="3433921"/>
                <a:ext cx="122397" cy="120520"/>
              </a:xfrm>
              <a:custGeom>
                <a:rect b="b" l="l" r="r" t="t"/>
                <a:pathLst>
                  <a:path extrusionOk="0" h="4804" w="4834">
                    <a:moveTo>
                      <a:pt x="2432" y="1"/>
                    </a:moveTo>
                    <a:cubicBezTo>
                      <a:pt x="2128" y="1"/>
                      <a:pt x="1915" y="244"/>
                      <a:pt x="1915" y="517"/>
                    </a:cubicBezTo>
                    <a:lnTo>
                      <a:pt x="1915" y="1369"/>
                    </a:lnTo>
                    <a:cubicBezTo>
                      <a:pt x="1915" y="1642"/>
                      <a:pt x="1672" y="1885"/>
                      <a:pt x="1368" y="1885"/>
                    </a:cubicBezTo>
                    <a:lnTo>
                      <a:pt x="548" y="1885"/>
                    </a:lnTo>
                    <a:cubicBezTo>
                      <a:pt x="244" y="1885"/>
                      <a:pt x="0" y="2128"/>
                      <a:pt x="0" y="2402"/>
                    </a:cubicBezTo>
                    <a:cubicBezTo>
                      <a:pt x="0" y="2706"/>
                      <a:pt x="244" y="2919"/>
                      <a:pt x="548" y="2919"/>
                    </a:cubicBezTo>
                    <a:lnTo>
                      <a:pt x="1368" y="2919"/>
                    </a:lnTo>
                    <a:cubicBezTo>
                      <a:pt x="1672" y="2919"/>
                      <a:pt x="1915" y="3162"/>
                      <a:pt x="1915" y="3435"/>
                    </a:cubicBezTo>
                    <a:lnTo>
                      <a:pt x="1915" y="4287"/>
                    </a:lnTo>
                    <a:cubicBezTo>
                      <a:pt x="1915" y="4590"/>
                      <a:pt x="2128" y="4803"/>
                      <a:pt x="2432" y="4803"/>
                    </a:cubicBezTo>
                    <a:cubicBezTo>
                      <a:pt x="2706" y="4803"/>
                      <a:pt x="2949" y="4590"/>
                      <a:pt x="2949" y="4287"/>
                    </a:cubicBezTo>
                    <a:lnTo>
                      <a:pt x="2949" y="3435"/>
                    </a:lnTo>
                    <a:cubicBezTo>
                      <a:pt x="2949" y="3162"/>
                      <a:pt x="3162" y="2919"/>
                      <a:pt x="3466" y="2919"/>
                    </a:cubicBezTo>
                    <a:lnTo>
                      <a:pt x="4317" y="2919"/>
                    </a:lnTo>
                    <a:cubicBezTo>
                      <a:pt x="4590" y="2919"/>
                      <a:pt x="4833" y="2706"/>
                      <a:pt x="4833" y="2402"/>
                    </a:cubicBezTo>
                    <a:cubicBezTo>
                      <a:pt x="4833" y="2128"/>
                      <a:pt x="4590" y="1885"/>
                      <a:pt x="4317" y="1885"/>
                    </a:cubicBezTo>
                    <a:lnTo>
                      <a:pt x="3466" y="1885"/>
                    </a:lnTo>
                    <a:cubicBezTo>
                      <a:pt x="3162" y="1885"/>
                      <a:pt x="2949" y="1642"/>
                      <a:pt x="2949" y="1369"/>
                    </a:cubicBezTo>
                    <a:lnTo>
                      <a:pt x="2949" y="517"/>
                    </a:lnTo>
                    <a:cubicBezTo>
                      <a:pt x="2949" y="244"/>
                      <a:pt x="2706" y="1"/>
                      <a:pt x="2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740385" y="3652779"/>
                <a:ext cx="122397" cy="121273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915" y="243"/>
                      <a:pt x="1915" y="517"/>
                    </a:cubicBezTo>
                    <a:lnTo>
                      <a:pt x="1915" y="1368"/>
                    </a:lnTo>
                    <a:cubicBezTo>
                      <a:pt x="1915" y="1672"/>
                      <a:pt x="1672" y="1885"/>
                      <a:pt x="1368" y="1885"/>
                    </a:cubicBezTo>
                    <a:lnTo>
                      <a:pt x="548" y="1885"/>
                    </a:lnTo>
                    <a:cubicBezTo>
                      <a:pt x="244" y="1885"/>
                      <a:pt x="0" y="2128"/>
                      <a:pt x="0" y="2432"/>
                    </a:cubicBezTo>
                    <a:cubicBezTo>
                      <a:pt x="0" y="2706"/>
                      <a:pt x="244" y="2949"/>
                      <a:pt x="548" y="2949"/>
                    </a:cubicBezTo>
                    <a:lnTo>
                      <a:pt x="1368" y="2949"/>
                    </a:lnTo>
                    <a:cubicBezTo>
                      <a:pt x="1672" y="2949"/>
                      <a:pt x="1915" y="3161"/>
                      <a:pt x="1915" y="3465"/>
                    </a:cubicBezTo>
                    <a:lnTo>
                      <a:pt x="1915" y="4316"/>
                    </a:lnTo>
                    <a:cubicBezTo>
                      <a:pt x="1915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885"/>
                      <a:pt x="4317" y="1885"/>
                    </a:cubicBezTo>
                    <a:lnTo>
                      <a:pt x="3466" y="1885"/>
                    </a:lnTo>
                    <a:cubicBezTo>
                      <a:pt x="3162" y="1885"/>
                      <a:pt x="2949" y="1672"/>
                      <a:pt x="2949" y="1368"/>
                    </a:cubicBezTo>
                    <a:lnTo>
                      <a:pt x="2949" y="51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91300" y="-887513"/>
            <a:ext cx="9817874" cy="7279258"/>
            <a:chOff x="-91300" y="-887513"/>
            <a:chExt cx="9817874" cy="7279258"/>
          </a:xfrm>
        </p:grpSpPr>
        <p:sp>
          <p:nvSpPr>
            <p:cNvPr id="427" name="Google Shape;427;p11"/>
            <p:cNvSpPr/>
            <p:nvPr/>
          </p:nvSpPr>
          <p:spPr>
            <a:xfrm>
              <a:off x="114780" y="2578512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13515" y="2744923"/>
              <a:ext cx="72002" cy="6901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14780" y="2911457"/>
              <a:ext cx="69512" cy="68894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14780" y="3076674"/>
              <a:ext cx="69512" cy="70171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14780" y="3243167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14780" y="3409661"/>
              <a:ext cx="69512" cy="68853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14407" y="4385644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53998" y="4385644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393615" y="4385644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71437" y="2399437"/>
              <a:ext cx="121637" cy="123137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270677" y="2623061"/>
              <a:ext cx="122397" cy="123163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270677" y="2846710"/>
              <a:ext cx="122397" cy="12393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40338" y="3611480"/>
              <a:ext cx="257312" cy="16271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11964" y="3853104"/>
              <a:ext cx="317308" cy="31732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270685" y="4011751"/>
              <a:ext cx="633971" cy="19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-91300" y="3692824"/>
              <a:ext cx="560262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672799" y="41666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907301" y="4401168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 rot="5400000">
              <a:off x="8331797" y="-27295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8023325" y="915393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8435975" y="-23190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8182319" y="14719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8182319" y="16463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182319" y="18216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182319" y="19959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8182319" y="21703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8182319" y="2344668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8430780" y="20286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521378" y="21183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611990" y="2292946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735135" y="2434653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8430763" y="147198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8430763" y="161115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8430763" y="175033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8607374" y="385223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8817925" y="4028215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8430768" y="4118436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8430783" y="367627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11"/>
            <p:cNvGrpSpPr/>
            <p:nvPr/>
          </p:nvGrpSpPr>
          <p:grpSpPr>
            <a:xfrm>
              <a:off x="8231476" y="4321762"/>
              <a:ext cx="798119" cy="2069983"/>
              <a:chOff x="8231476" y="4321762"/>
              <a:chExt cx="798119" cy="2069983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8377971" y="4497541"/>
                <a:ext cx="505109" cy="505707"/>
              </a:xfrm>
              <a:custGeom>
                <a:rect b="b" l="l" r="r" t="t"/>
                <a:pathLst>
                  <a:path extrusionOk="0" h="26233" w="26202">
                    <a:moveTo>
                      <a:pt x="13101" y="1"/>
                    </a:moveTo>
                    <a:cubicBezTo>
                      <a:pt x="5867" y="1"/>
                      <a:pt x="0" y="5867"/>
                      <a:pt x="0" y="13101"/>
                    </a:cubicBezTo>
                    <a:cubicBezTo>
                      <a:pt x="0" y="20336"/>
                      <a:pt x="5867" y="26232"/>
                      <a:pt x="13101" y="26232"/>
                    </a:cubicBezTo>
                    <a:cubicBezTo>
                      <a:pt x="20335" y="26232"/>
                      <a:pt x="26201" y="20336"/>
                      <a:pt x="26201" y="13101"/>
                    </a:cubicBezTo>
                    <a:cubicBezTo>
                      <a:pt x="26201" y="5867"/>
                      <a:pt x="20335" y="1"/>
                      <a:pt x="131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8231476" y="4321762"/>
                <a:ext cx="798119" cy="2069983"/>
              </a:xfrm>
              <a:custGeom>
                <a:rect b="b" l="l" r="r" t="t"/>
                <a:pathLst>
                  <a:path extrusionOk="0" fill="none" h="46355" w="17873">
                    <a:moveTo>
                      <a:pt x="8936" y="46354"/>
                    </a:moveTo>
                    <a:lnTo>
                      <a:pt x="8936" y="46354"/>
                    </a:lnTo>
                    <a:cubicBezTo>
                      <a:pt x="4012" y="46354"/>
                      <a:pt x="0" y="42372"/>
                      <a:pt x="0" y="37448"/>
                    </a:cubicBezTo>
                    <a:lnTo>
                      <a:pt x="0" y="8937"/>
                    </a:lnTo>
                    <a:cubicBezTo>
                      <a:pt x="0" y="4013"/>
                      <a:pt x="4012" y="1"/>
                      <a:pt x="8936" y="1"/>
                    </a:cubicBezTo>
                    <a:lnTo>
                      <a:pt x="8936" y="1"/>
                    </a:lnTo>
                    <a:cubicBezTo>
                      <a:pt x="13861" y="1"/>
                      <a:pt x="17873" y="4013"/>
                      <a:pt x="17873" y="8937"/>
                    </a:cubicBezTo>
                    <a:lnTo>
                      <a:pt x="17873" y="37448"/>
                    </a:lnTo>
                    <a:cubicBezTo>
                      <a:pt x="17873" y="42372"/>
                      <a:pt x="13861" y="46354"/>
                      <a:pt x="8936" y="4635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11"/>
            <p:cNvSpPr/>
            <p:nvPr/>
          </p:nvSpPr>
          <p:spPr>
            <a:xfrm>
              <a:off x="7772140" y="4738868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7537275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731842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710035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8924607" y="2932341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8924607" y="310669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8924607" y="328197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8924607" y="345633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8924607" y="3630688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88847" y="160730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288214" y="169384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288847" y="178043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288847" y="186635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288847" y="195292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288847" y="203950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126480" y="1182465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239863" y="1295821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38118" y="141310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428716" y="150279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114763" y="-887513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261259" y="5009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1028478" y="-5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1174193" y="-5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1319936" y="-5152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336093" y="44373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162969" y="4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989845" y="4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11"/>
          <p:cNvSpPr txBox="1"/>
          <p:nvPr>
            <p:ph idx="1" type="subTitle"/>
          </p:nvPr>
        </p:nvSpPr>
        <p:spPr>
          <a:xfrm>
            <a:off x="1784562" y="2512850"/>
            <a:ext cx="2527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7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11"/>
          <p:cNvSpPr txBox="1"/>
          <p:nvPr>
            <p:ph idx="2" type="subTitle"/>
          </p:nvPr>
        </p:nvSpPr>
        <p:spPr>
          <a:xfrm>
            <a:off x="4831650" y="2512850"/>
            <a:ext cx="2527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7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11"/>
          <p:cNvSpPr txBox="1"/>
          <p:nvPr>
            <p:ph idx="3" type="subTitle"/>
          </p:nvPr>
        </p:nvSpPr>
        <p:spPr>
          <a:xfrm>
            <a:off x="1784562" y="2982325"/>
            <a:ext cx="252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8" name="Google Shape;498;p11"/>
          <p:cNvSpPr txBox="1"/>
          <p:nvPr>
            <p:ph idx="4" type="subTitle"/>
          </p:nvPr>
        </p:nvSpPr>
        <p:spPr>
          <a:xfrm>
            <a:off x="4831650" y="2982325"/>
            <a:ext cx="252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9" name="Google Shape;499;p11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bg>
      <p:bgPr>
        <a:solidFill>
          <a:schemeClr val="lt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2"/>
          <p:cNvSpPr txBox="1"/>
          <p:nvPr>
            <p:ph type="title"/>
          </p:nvPr>
        </p:nvSpPr>
        <p:spPr>
          <a:xfrm>
            <a:off x="5331000" y="540000"/>
            <a:ext cx="309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12"/>
          <p:cNvSpPr txBox="1"/>
          <p:nvPr>
            <p:ph idx="1" type="subTitle"/>
          </p:nvPr>
        </p:nvSpPr>
        <p:spPr>
          <a:xfrm>
            <a:off x="5331000" y="1252728"/>
            <a:ext cx="309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03" name="Google Shape;503;p12"/>
          <p:cNvSpPr/>
          <p:nvPr/>
        </p:nvSpPr>
        <p:spPr>
          <a:xfrm>
            <a:off x="8806007" y="1471975"/>
            <a:ext cx="223600" cy="223600"/>
          </a:xfrm>
          <a:custGeom>
            <a:rect b="b" l="l" r="r" t="t"/>
            <a:pathLst>
              <a:path extrusionOk="0" h="6840" w="6840">
                <a:moveTo>
                  <a:pt x="3404" y="0"/>
                </a:moveTo>
                <a:cubicBezTo>
                  <a:pt x="1520" y="0"/>
                  <a:pt x="0" y="1520"/>
                  <a:pt x="0" y="3405"/>
                </a:cubicBezTo>
                <a:cubicBezTo>
                  <a:pt x="0" y="5289"/>
                  <a:pt x="1520" y="6839"/>
                  <a:pt x="3404" y="6839"/>
                </a:cubicBezTo>
                <a:cubicBezTo>
                  <a:pt x="5289" y="6839"/>
                  <a:pt x="6839" y="5289"/>
                  <a:pt x="6839" y="3405"/>
                </a:cubicBezTo>
                <a:cubicBezTo>
                  <a:pt x="6839" y="1520"/>
                  <a:pt x="5289" y="0"/>
                  <a:pt x="3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12"/>
          <p:cNvGrpSpPr/>
          <p:nvPr/>
        </p:nvGrpSpPr>
        <p:grpSpPr>
          <a:xfrm>
            <a:off x="7359305" y="2157478"/>
            <a:ext cx="2509371" cy="3354843"/>
            <a:chOff x="7359305" y="2157478"/>
            <a:chExt cx="2509371" cy="3354843"/>
          </a:xfrm>
        </p:grpSpPr>
        <p:sp>
          <p:nvSpPr>
            <p:cNvPr id="505" name="Google Shape;505;p12"/>
            <p:cNvSpPr/>
            <p:nvPr/>
          </p:nvSpPr>
          <p:spPr>
            <a:xfrm>
              <a:off x="8957186" y="21574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8957186" y="23327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 rot="5400000">
              <a:off x="8469672" y="363824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8182863" y="40961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8678857" y="46946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8818448" y="46946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8958065" y="4694606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7497805" y="44208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7611188" y="45341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8957186" y="25090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8957186" y="26843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8957186" y="28596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8957186" y="30349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8572883" y="3165903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8749474" y="3341862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7359305" y="4750393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7449903" y="4840082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8572865" y="36823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572865" y="38215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572865" y="396074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12"/>
          <p:cNvGrpSpPr/>
          <p:nvPr/>
        </p:nvGrpSpPr>
        <p:grpSpPr>
          <a:xfrm>
            <a:off x="114395" y="-890510"/>
            <a:ext cx="2630727" cy="1843566"/>
            <a:chOff x="114395" y="-890510"/>
            <a:chExt cx="2630727" cy="1843566"/>
          </a:xfrm>
        </p:grpSpPr>
        <p:sp>
          <p:nvSpPr>
            <p:cNvPr id="526" name="Google Shape;526;p12"/>
            <p:cNvSpPr/>
            <p:nvPr/>
          </p:nvSpPr>
          <p:spPr>
            <a:xfrm>
              <a:off x="1729016" y="130432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1375085" y="30764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1374452" y="39417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1375085" y="48077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1375085" y="56668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1375085" y="65326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1375085" y="73984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1374458" y="213058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713224" y="-89051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947726" y="-656007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153028" y="-101662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298743" y="-101662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444486" y="-101662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460643" y="857294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287519" y="857294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114395" y="857294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1560783" y="36402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1737374" y="53998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3"/>
          <p:cNvGrpSpPr/>
          <p:nvPr/>
        </p:nvGrpSpPr>
        <p:grpSpPr>
          <a:xfrm>
            <a:off x="-736514" y="-1102963"/>
            <a:ext cx="10724890" cy="7494708"/>
            <a:chOff x="-736514" y="-1102963"/>
            <a:chExt cx="10724890" cy="7494708"/>
          </a:xfrm>
        </p:grpSpPr>
        <p:sp>
          <p:nvSpPr>
            <p:cNvPr id="546" name="Google Shape;546;p13"/>
            <p:cNvSpPr/>
            <p:nvPr/>
          </p:nvSpPr>
          <p:spPr>
            <a:xfrm rot="5400000">
              <a:off x="8336322" y="-43081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8947200" y="1079943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466530" y="8327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579913" y="9460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8689336" y="11068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689336" y="12821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8689336" y="14584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8689336" y="16337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689336" y="18090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689336" y="19843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8845855" y="154345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8936453" y="163314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8626828" y="-42250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772543" y="-42250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918286" y="-422500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934443" y="536456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761319" y="536456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588195" y="536456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303891" y="4639519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291760" y="33404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291127" y="34269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91760" y="35135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91760" y="35995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91760" y="36860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91760" y="37726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949333" y="4722146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28482" y="358381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28482" y="375817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28482" y="393345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128482" y="410780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128482" y="428216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114411" y="44223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914" y="4656893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09732" y="48443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949323" y="48443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1088940" y="4844306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1740825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152197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130390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0038" y="1105777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-37119" y="1195999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120838" y="-1102963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67334" y="28551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055075" y="-551253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94645" y="131897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-736514" y="149493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95407" y="1736862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94647" y="1955696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94647" y="2174554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8957607" y="30560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957607" y="32304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8957607" y="34057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8957607" y="35800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8957607" y="37544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8692565" y="38954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8692565" y="40346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692565" y="417384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377971" y="449754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231476" y="432176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7503636" y="46085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7738139" y="48430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7146130" y="48430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7236728" y="49327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3"/>
          <p:cNvSpPr txBox="1"/>
          <p:nvPr>
            <p:ph idx="1" type="subTitle"/>
          </p:nvPr>
        </p:nvSpPr>
        <p:spPr>
          <a:xfrm>
            <a:off x="720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0" name="Google Shape;610;p13"/>
          <p:cNvSpPr txBox="1"/>
          <p:nvPr>
            <p:ph idx="2" type="subTitle"/>
          </p:nvPr>
        </p:nvSpPr>
        <p:spPr>
          <a:xfrm>
            <a:off x="5976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1" name="Google Shape;611;p13"/>
          <p:cNvSpPr txBox="1"/>
          <p:nvPr>
            <p:ph idx="3" type="subTitle"/>
          </p:nvPr>
        </p:nvSpPr>
        <p:spPr>
          <a:xfrm>
            <a:off x="720750" y="2334225"/>
            <a:ext cx="244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2" name="Google Shape;612;p13"/>
          <p:cNvSpPr txBox="1"/>
          <p:nvPr>
            <p:ph idx="4" type="subTitle"/>
          </p:nvPr>
        </p:nvSpPr>
        <p:spPr>
          <a:xfrm>
            <a:off x="5976000" y="2334225"/>
            <a:ext cx="24480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3" name="Google Shape;613;p13"/>
          <p:cNvSpPr txBox="1"/>
          <p:nvPr>
            <p:ph idx="5" type="subTitle"/>
          </p:nvPr>
        </p:nvSpPr>
        <p:spPr>
          <a:xfrm>
            <a:off x="3348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4" name="Google Shape;614;p13"/>
          <p:cNvSpPr txBox="1"/>
          <p:nvPr>
            <p:ph idx="6" type="subTitle"/>
          </p:nvPr>
        </p:nvSpPr>
        <p:spPr>
          <a:xfrm>
            <a:off x="3348750" y="2334225"/>
            <a:ext cx="244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5" name="Google Shape;615;p13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4"/>
          <p:cNvGrpSpPr/>
          <p:nvPr/>
        </p:nvGrpSpPr>
        <p:grpSpPr>
          <a:xfrm>
            <a:off x="7080775" y="-1091113"/>
            <a:ext cx="1948832" cy="3600356"/>
            <a:chOff x="7080775" y="-1091113"/>
            <a:chExt cx="1948832" cy="3600356"/>
          </a:xfrm>
        </p:grpSpPr>
        <p:sp>
          <p:nvSpPr>
            <p:cNvPr id="618" name="Google Shape;618;p14"/>
            <p:cNvSpPr/>
            <p:nvPr/>
          </p:nvSpPr>
          <p:spPr>
            <a:xfrm>
              <a:off x="8231488" y="-1091113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8377984" y="2973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8651505" y="10190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8764888" y="11323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8765099" y="1557816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8765099" y="1733118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8765099" y="190935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65099" y="208465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8765099" y="2259958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8765099" y="243526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7759625" y="-36855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8848380" y="128093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8938978" y="137061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517700" y="1166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98850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080775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14"/>
          <p:cNvGrpSpPr/>
          <p:nvPr/>
        </p:nvGrpSpPr>
        <p:grpSpPr>
          <a:xfrm>
            <a:off x="-290850" y="2627762"/>
            <a:ext cx="1360258" cy="2906043"/>
            <a:chOff x="-290850" y="2627762"/>
            <a:chExt cx="1360258" cy="2906043"/>
          </a:xfrm>
        </p:grpSpPr>
        <p:sp>
          <p:nvSpPr>
            <p:cNvPr id="635" name="Google Shape;635;p14"/>
            <p:cNvSpPr/>
            <p:nvPr/>
          </p:nvSpPr>
          <p:spPr>
            <a:xfrm>
              <a:off x="84224" y="41032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18726" y="4337793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19995" y="4716090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59586" y="4716090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999203" y="4716090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157605" y="2627762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156340" y="2794173"/>
              <a:ext cx="72002" cy="6901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157605" y="2960707"/>
              <a:ext cx="69512" cy="68894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157605" y="3125924"/>
              <a:ext cx="69512" cy="70171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57605" y="3292417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57605" y="3458911"/>
              <a:ext cx="69512" cy="68853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6472" y="3181000"/>
              <a:ext cx="121637" cy="123137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712" y="3404623"/>
              <a:ext cx="122397" cy="123163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5712" y="3628272"/>
              <a:ext cx="122397" cy="12393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140788" y="3846392"/>
              <a:ext cx="257312" cy="16271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-290850" y="3927737"/>
              <a:ext cx="560262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14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15"/>
          <p:cNvGrpSpPr/>
          <p:nvPr/>
        </p:nvGrpSpPr>
        <p:grpSpPr>
          <a:xfrm>
            <a:off x="-205350" y="3464007"/>
            <a:ext cx="1852450" cy="2168450"/>
            <a:chOff x="-205350" y="3464007"/>
            <a:chExt cx="1852450" cy="2168450"/>
          </a:xfrm>
        </p:grpSpPr>
        <p:sp>
          <p:nvSpPr>
            <p:cNvPr id="654" name="Google Shape;654;p15"/>
            <p:cNvSpPr/>
            <p:nvPr/>
          </p:nvSpPr>
          <p:spPr>
            <a:xfrm>
              <a:off x="202491" y="4336894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85272" y="346400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84639" y="355054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85272" y="363713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85272" y="372305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85272" y="380962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85272" y="389620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-152067" y="4419521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14407" y="46047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253998" y="46047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393615" y="46047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604665" y="4738868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527000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30815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09007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-205350" y="39008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15"/>
          <p:cNvGrpSpPr/>
          <p:nvPr/>
        </p:nvGrpSpPr>
        <p:grpSpPr>
          <a:xfrm>
            <a:off x="7930750" y="-431400"/>
            <a:ext cx="1766565" cy="3316956"/>
            <a:chOff x="7930750" y="-431400"/>
            <a:chExt cx="1766565" cy="3316956"/>
          </a:xfrm>
        </p:grpSpPr>
        <p:sp>
          <p:nvSpPr>
            <p:cNvPr id="671" name="Google Shape;671;p15"/>
            <p:cNvSpPr/>
            <p:nvPr/>
          </p:nvSpPr>
          <p:spPr>
            <a:xfrm>
              <a:off x="8957592" y="193412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8957592" y="210943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8957592" y="228566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8957592" y="246096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8957592" y="263627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8957592" y="281157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8478036" y="-34593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8712539" y="-111432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7930750" y="-431400"/>
              <a:ext cx="81656" cy="961552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8094922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8259063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8804706" y="1577715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8417549" y="1667936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8512976" y="122579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8689567" y="140175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8249748" y="722694"/>
              <a:ext cx="121637" cy="122248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8248988" y="944721"/>
              <a:ext cx="122397" cy="122274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8248988" y="1166774"/>
              <a:ext cx="122397" cy="12303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15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">
    <p:bg>
      <p:bgPr>
        <a:solidFill>
          <a:schemeClr val="lt2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16"/>
          <p:cNvGrpSpPr/>
          <p:nvPr/>
        </p:nvGrpSpPr>
        <p:grpSpPr>
          <a:xfrm>
            <a:off x="-717210" y="-887513"/>
            <a:ext cx="10725561" cy="6457640"/>
            <a:chOff x="-717210" y="-887513"/>
            <a:chExt cx="10725561" cy="6457640"/>
          </a:xfrm>
        </p:grpSpPr>
        <p:sp>
          <p:nvSpPr>
            <p:cNvPr id="692" name="Google Shape;692;p16"/>
            <p:cNvSpPr/>
            <p:nvPr/>
          </p:nvSpPr>
          <p:spPr>
            <a:xfrm>
              <a:off x="644228" y="4489769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289670" y="4572396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 rot="5400000">
              <a:off x="39884" y="2883633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289650" y="4044268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289670" y="469106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-541489" y="486702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53028" y="2993388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298743" y="2993388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444486" y="2993388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1211788" y="480660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992938" y="48066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74863" y="48066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845623" y="12257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844991" y="13123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8845623" y="13989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8845623" y="14848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8845623" y="15714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8845623" y="16579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7226932" y="42004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7340314" y="53339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7764089" y="-23955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7453707" y="16215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7544305" y="25184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8969413" y="139892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8969413" y="157423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8969413" y="175046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8969413" y="192576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8969413" y="210107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8969413" y="227637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8243290" y="-887513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8389785" y="5009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8645551" y="1471987"/>
              <a:ext cx="121637" cy="123137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8644791" y="1695611"/>
              <a:ext cx="122397" cy="123163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8644791" y="1919260"/>
              <a:ext cx="122397" cy="12393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7947323" y="4608575"/>
              <a:ext cx="81656" cy="961552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8111494" y="4608575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8275636" y="4608575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7624455" y="4814443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7715053" y="4904132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478890" y="3330684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602035" y="3472391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712540" y="36355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712540" y="377474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712540" y="391391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8478036" y="41036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712541" y="43381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8962588" y="31280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13236" y="-35891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947741" y="-124407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-717210" y="1813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-717210" y="3204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-717210" y="45966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7173" y="169218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76541" y="1778715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77173" y="1865313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77173" y="1951226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7173" y="203780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77173" y="2124379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99169" y="63219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12552" y="74554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97369" y="9274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87967" y="10171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27188" y="9617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27188" y="11370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27188" y="13133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27188" y="14886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27188" y="16639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27188" y="18392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419415" y="-358907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1" name="Google Shape;761;p16"/>
          <p:cNvSpPr txBox="1"/>
          <p:nvPr>
            <p:ph idx="1" type="subTitle"/>
          </p:nvPr>
        </p:nvSpPr>
        <p:spPr>
          <a:xfrm>
            <a:off x="2481225" y="1252725"/>
            <a:ext cx="4181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62" name="Google Shape;762;p16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17"/>
          <p:cNvGrpSpPr/>
          <p:nvPr/>
        </p:nvGrpSpPr>
        <p:grpSpPr>
          <a:xfrm>
            <a:off x="-965798" y="-522691"/>
            <a:ext cx="10512957" cy="6753429"/>
            <a:chOff x="-965798" y="-522691"/>
            <a:chExt cx="10512957" cy="6753429"/>
          </a:xfrm>
        </p:grpSpPr>
        <p:sp>
          <p:nvSpPr>
            <p:cNvPr id="765" name="Google Shape;765;p17"/>
            <p:cNvSpPr/>
            <p:nvPr/>
          </p:nvSpPr>
          <p:spPr>
            <a:xfrm>
              <a:off x="8622825" y="-497350"/>
              <a:ext cx="73102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768125" y="-497350"/>
              <a:ext cx="73102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8913452" y="-497350"/>
              <a:ext cx="73074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261688" y="208574"/>
              <a:ext cx="72003" cy="71726"/>
            </a:xfrm>
            <a:custGeom>
              <a:rect b="b" l="l" r="r" t="t"/>
              <a:pathLst>
                <a:path extrusionOk="0" h="4347" w="4348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261945" y="346250"/>
              <a:ext cx="71490" cy="71231"/>
            </a:xfrm>
            <a:custGeom>
              <a:rect b="b" l="l" r="r" t="t"/>
              <a:pathLst>
                <a:path extrusionOk="0" h="4317" w="4317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261688" y="483431"/>
              <a:ext cx="72003" cy="71264"/>
            </a:xfrm>
            <a:custGeom>
              <a:rect b="b" l="l" r="r" t="t"/>
              <a:pathLst>
                <a:path extrusionOk="0" h="4319" w="4348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261945" y="620646"/>
              <a:ext cx="71490" cy="71726"/>
            </a:xfrm>
            <a:custGeom>
              <a:rect b="b" l="l" r="r" t="t"/>
              <a:pathLst>
                <a:path extrusionOk="0" h="4347" w="4317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261688" y="834222"/>
              <a:ext cx="72003" cy="71247"/>
            </a:xfrm>
            <a:custGeom>
              <a:rect b="b" l="l" r="r" t="t"/>
              <a:pathLst>
                <a:path extrusionOk="0" h="4318" w="4348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249263" y="1549387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8249263" y="1769813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8249263" y="1990264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8512038" y="2055459"/>
              <a:ext cx="307778" cy="30779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8665782" y="2209332"/>
              <a:ext cx="881360" cy="18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8738167" y="2445010"/>
              <a:ext cx="291442" cy="184298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8249263" y="2537147"/>
              <a:ext cx="634573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478036" y="4905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712539" y="7250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7998225" y="-251800"/>
              <a:ext cx="363702" cy="113374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 rot="5400000">
              <a:off x="105384" y="-447246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14780" y="7686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528163" y="8819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20088" y="-522691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29380" y="102401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19978" y="111370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26591" y="134387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72306" y="134387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518049" y="134387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534206" y="230283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61082" y="23028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87958" y="23028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 rot="5400000">
              <a:off x="8167622" y="3607858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40100" y="402293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7998216" y="456540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143931" y="456540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289674" y="4565400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7435763" y="4866538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7216913" y="486653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998838" y="486653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-965798" y="3616498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-965798" y="3755673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-965798" y="3894848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783353" y="2789053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783353" y="2963409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783353" y="313869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783353" y="331304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783353" y="348740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362660" y="3076856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249263" y="379549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362646" y="390884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260884" y="4336535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4388" y="4160755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77461" y="3015109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77461" y="3190412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77461" y="3366646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77461" y="3541949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477461" y="3717252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77461" y="3892555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059011" y="445020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93514" y="4684703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757068" y="473947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847666" y="482916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36922" y="2823050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36289" y="2909584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336922" y="2996182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336922" y="3082094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36922" y="3168671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336922" y="3255247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-202062" y="257933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17"/>
          <p:cNvSpPr txBox="1"/>
          <p:nvPr>
            <p:ph type="title"/>
          </p:nvPr>
        </p:nvSpPr>
        <p:spPr>
          <a:xfrm>
            <a:off x="1419600" y="1055250"/>
            <a:ext cx="63048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9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18"/>
          <p:cNvGrpSpPr/>
          <p:nvPr/>
        </p:nvGrpSpPr>
        <p:grpSpPr>
          <a:xfrm>
            <a:off x="-841911" y="2628862"/>
            <a:ext cx="1991295" cy="2818684"/>
            <a:chOff x="-841911" y="2628862"/>
            <a:chExt cx="1991295" cy="2818684"/>
          </a:xfrm>
        </p:grpSpPr>
        <p:sp>
          <p:nvSpPr>
            <p:cNvPr id="836" name="Google Shape;836;p18"/>
            <p:cNvSpPr/>
            <p:nvPr/>
          </p:nvSpPr>
          <p:spPr>
            <a:xfrm rot="5400000">
              <a:off x="-230153" y="3573470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798230" y="2628862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796965" y="2795273"/>
              <a:ext cx="72002" cy="6901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798230" y="2961807"/>
              <a:ext cx="69512" cy="68894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798230" y="3127024"/>
              <a:ext cx="69512" cy="70171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798230" y="3293517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798230" y="3460011"/>
              <a:ext cx="69512" cy="68853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423525" y="40313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54707" y="462983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94298" y="462983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433915" y="462983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922927" y="3144350"/>
              <a:ext cx="121637" cy="123137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922927" y="3367973"/>
              <a:ext cx="122397" cy="123163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922927" y="3591622"/>
              <a:ext cx="122397" cy="12393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5738" y="3348592"/>
              <a:ext cx="257312" cy="16271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191564" y="3621454"/>
              <a:ext cx="317308" cy="31732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50285" y="3780101"/>
              <a:ext cx="633971" cy="19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54100" y="3429937"/>
              <a:ext cx="560262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18"/>
          <p:cNvGrpSpPr/>
          <p:nvPr/>
        </p:nvGrpSpPr>
        <p:grpSpPr>
          <a:xfrm>
            <a:off x="7924600" y="-68925"/>
            <a:ext cx="1802649" cy="3008350"/>
            <a:chOff x="7924600" y="-68925"/>
            <a:chExt cx="1802649" cy="3008350"/>
          </a:xfrm>
        </p:grpSpPr>
        <p:sp>
          <p:nvSpPr>
            <p:cNvPr id="855" name="Google Shape;855;p18"/>
            <p:cNvSpPr/>
            <p:nvPr/>
          </p:nvSpPr>
          <p:spPr>
            <a:xfrm>
              <a:off x="7924600" y="-68925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966594" y="1993141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966594" y="216749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8966594" y="234277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966594" y="251713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8966594" y="2691488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966594" y="286584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055505" y="166820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146103" y="175789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264340" y="2252296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387485" y="2394003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31438" y="18995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431438" y="32913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431438" y="468305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347324" y="6808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581826" y="915393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18"/>
          <p:cNvSpPr txBox="1"/>
          <p:nvPr>
            <p:ph type="title"/>
          </p:nvPr>
        </p:nvSpPr>
        <p:spPr>
          <a:xfrm>
            <a:off x="1245900" y="1564556"/>
            <a:ext cx="2088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18"/>
          <p:cNvSpPr txBox="1"/>
          <p:nvPr>
            <p:ph idx="1" type="subTitle"/>
          </p:nvPr>
        </p:nvSpPr>
        <p:spPr>
          <a:xfrm>
            <a:off x="1245900" y="20340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3" name="Google Shape;873;p18"/>
          <p:cNvSpPr txBox="1"/>
          <p:nvPr>
            <p:ph idx="2" type="title"/>
          </p:nvPr>
        </p:nvSpPr>
        <p:spPr>
          <a:xfrm>
            <a:off x="5812350" y="1564556"/>
            <a:ext cx="2088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4" name="Google Shape;874;p18"/>
          <p:cNvSpPr txBox="1"/>
          <p:nvPr>
            <p:ph idx="3" type="subTitle"/>
          </p:nvPr>
        </p:nvSpPr>
        <p:spPr>
          <a:xfrm>
            <a:off x="5812350" y="20340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5" name="Google Shape;875;p18"/>
          <p:cNvSpPr txBox="1"/>
          <p:nvPr>
            <p:ph idx="4" type="title"/>
          </p:nvPr>
        </p:nvSpPr>
        <p:spPr>
          <a:xfrm>
            <a:off x="1245900" y="3029956"/>
            <a:ext cx="2088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6" name="Google Shape;876;p18"/>
          <p:cNvSpPr txBox="1"/>
          <p:nvPr>
            <p:ph idx="5" type="subTitle"/>
          </p:nvPr>
        </p:nvSpPr>
        <p:spPr>
          <a:xfrm>
            <a:off x="1245900" y="34994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7" name="Google Shape;877;p18"/>
          <p:cNvSpPr txBox="1"/>
          <p:nvPr>
            <p:ph idx="6" type="title"/>
          </p:nvPr>
        </p:nvSpPr>
        <p:spPr>
          <a:xfrm>
            <a:off x="5812350" y="3029956"/>
            <a:ext cx="2088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8" name="Google Shape;878;p18"/>
          <p:cNvSpPr txBox="1"/>
          <p:nvPr>
            <p:ph idx="7" type="subTitle"/>
          </p:nvPr>
        </p:nvSpPr>
        <p:spPr>
          <a:xfrm>
            <a:off x="5812350" y="34994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9" name="Google Shape;879;p18"/>
          <p:cNvSpPr txBox="1"/>
          <p:nvPr>
            <p:ph idx="8" type="title"/>
          </p:nvPr>
        </p:nvSpPr>
        <p:spPr>
          <a:xfrm>
            <a:off x="720000" y="5395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19"/>
          <p:cNvGrpSpPr/>
          <p:nvPr/>
        </p:nvGrpSpPr>
        <p:grpSpPr>
          <a:xfrm>
            <a:off x="7031715" y="-397810"/>
            <a:ext cx="2490441" cy="2589375"/>
            <a:chOff x="7031715" y="-397810"/>
            <a:chExt cx="2490441" cy="2589375"/>
          </a:xfrm>
        </p:grpSpPr>
        <p:sp>
          <p:nvSpPr>
            <p:cNvPr id="882" name="Google Shape;882;p19"/>
            <p:cNvSpPr/>
            <p:nvPr/>
          </p:nvSpPr>
          <p:spPr>
            <a:xfrm>
              <a:off x="8731988" y="1632600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731228" y="1851433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731228" y="2070292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8957599" y="1032703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8957599" y="120800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8957599" y="138424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8957599" y="155954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8957599" y="173484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8957599" y="1910149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7525536" y="-39781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7760039" y="-163307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8568250" y="1032702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181093" y="1122924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8226345" y="59051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8402936" y="76647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226345" y="11673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8226345" y="25590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8226345" y="39508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7031715" y="-317657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19"/>
          <p:cNvGrpSpPr/>
          <p:nvPr/>
        </p:nvGrpSpPr>
        <p:grpSpPr>
          <a:xfrm>
            <a:off x="-203600" y="3261981"/>
            <a:ext cx="2266800" cy="3416589"/>
            <a:chOff x="-203600" y="3261981"/>
            <a:chExt cx="2266800" cy="3416589"/>
          </a:xfrm>
        </p:grpSpPr>
        <p:sp>
          <p:nvSpPr>
            <p:cNvPr id="902" name="Google Shape;902;p19"/>
            <p:cNvSpPr/>
            <p:nvPr/>
          </p:nvSpPr>
          <p:spPr>
            <a:xfrm>
              <a:off x="277322" y="363433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276689" y="3720865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77322" y="3807463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277322" y="3893376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77322" y="397995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77322" y="4066529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-203600" y="32619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114407" y="3831528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114407" y="4005884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114407" y="418116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114407" y="435552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114407" y="452987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974180" y="47693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1087563" y="48826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1262955" y="488266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1353553" y="497235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60896" y="47843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114401" y="460858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1943100" y="49371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1724250" y="49371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1506175" y="49371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3" name="Google Shape;923;p19"/>
          <p:cNvSpPr txBox="1"/>
          <p:nvPr>
            <p:ph type="title"/>
          </p:nvPr>
        </p:nvSpPr>
        <p:spPr>
          <a:xfrm>
            <a:off x="720000" y="19260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4" name="Google Shape;924;p19"/>
          <p:cNvSpPr txBox="1"/>
          <p:nvPr>
            <p:ph idx="2" type="title"/>
          </p:nvPr>
        </p:nvSpPr>
        <p:spPr>
          <a:xfrm>
            <a:off x="3419250" y="19260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5" name="Google Shape;925;p19"/>
          <p:cNvSpPr txBox="1"/>
          <p:nvPr>
            <p:ph idx="3" type="title"/>
          </p:nvPr>
        </p:nvSpPr>
        <p:spPr>
          <a:xfrm>
            <a:off x="720000" y="36324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6" name="Google Shape;926;p19"/>
          <p:cNvSpPr txBox="1"/>
          <p:nvPr>
            <p:ph idx="4" type="title"/>
          </p:nvPr>
        </p:nvSpPr>
        <p:spPr>
          <a:xfrm>
            <a:off x="3419250" y="36324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7" name="Google Shape;927;p19"/>
          <p:cNvSpPr txBox="1"/>
          <p:nvPr>
            <p:ph idx="5" type="title"/>
          </p:nvPr>
        </p:nvSpPr>
        <p:spPr>
          <a:xfrm>
            <a:off x="6118495" y="19260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8" name="Google Shape;928;p19"/>
          <p:cNvSpPr txBox="1"/>
          <p:nvPr>
            <p:ph idx="6" type="title"/>
          </p:nvPr>
        </p:nvSpPr>
        <p:spPr>
          <a:xfrm>
            <a:off x="6118495" y="3632400"/>
            <a:ext cx="2305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29" name="Google Shape;929;p19"/>
          <p:cNvSpPr txBox="1"/>
          <p:nvPr>
            <p:ph idx="1" type="subTitle"/>
          </p:nvPr>
        </p:nvSpPr>
        <p:spPr>
          <a:xfrm>
            <a:off x="720000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0" name="Google Shape;930;p19"/>
          <p:cNvSpPr txBox="1"/>
          <p:nvPr>
            <p:ph idx="7" type="subTitle"/>
          </p:nvPr>
        </p:nvSpPr>
        <p:spPr>
          <a:xfrm>
            <a:off x="3419250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1" name="Google Shape;931;p19"/>
          <p:cNvSpPr txBox="1"/>
          <p:nvPr>
            <p:ph idx="8" type="subTitle"/>
          </p:nvPr>
        </p:nvSpPr>
        <p:spPr>
          <a:xfrm>
            <a:off x="720000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2" name="Google Shape;932;p19"/>
          <p:cNvSpPr txBox="1"/>
          <p:nvPr>
            <p:ph idx="9" type="subTitle"/>
          </p:nvPr>
        </p:nvSpPr>
        <p:spPr>
          <a:xfrm>
            <a:off x="3419250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3" name="Google Shape;933;p19"/>
          <p:cNvSpPr txBox="1"/>
          <p:nvPr>
            <p:ph idx="13" type="subTitle"/>
          </p:nvPr>
        </p:nvSpPr>
        <p:spPr>
          <a:xfrm>
            <a:off x="6118495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4" name="Google Shape;934;p19"/>
          <p:cNvSpPr txBox="1"/>
          <p:nvPr>
            <p:ph idx="14" type="subTitle"/>
          </p:nvPr>
        </p:nvSpPr>
        <p:spPr>
          <a:xfrm>
            <a:off x="6118495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15"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0"/>
          <p:cNvGrpSpPr/>
          <p:nvPr/>
        </p:nvGrpSpPr>
        <p:grpSpPr>
          <a:xfrm>
            <a:off x="7724564" y="-551250"/>
            <a:ext cx="1991295" cy="3485643"/>
            <a:chOff x="7724564" y="-551250"/>
            <a:chExt cx="1991295" cy="3485643"/>
          </a:xfrm>
        </p:grpSpPr>
        <p:sp>
          <p:nvSpPr>
            <p:cNvPr id="938" name="Google Shape;938;p20"/>
            <p:cNvSpPr/>
            <p:nvPr/>
          </p:nvSpPr>
          <p:spPr>
            <a:xfrm>
              <a:off x="8791822" y="24663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8791189" y="25529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8791822" y="26395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8791822" y="27254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8791822" y="28120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8791822" y="28985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 rot="5400000">
              <a:off x="8336322" y="-45565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8142368" y="13139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8255750" y="14272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8946036" y="1765641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8946036" y="194094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8946036" y="211717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8946036" y="229248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8946036" y="246778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946036" y="264308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080725" y="-55125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340168" y="105603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430766" y="114571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626828" y="539987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8772543" y="539987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8918286" y="539987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8934443" y="1498944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761319" y="1498944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8588195" y="1498944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>
            <a:off x="-582585" y="2333287"/>
            <a:ext cx="2713660" cy="3705793"/>
            <a:chOff x="-582585" y="2333287"/>
            <a:chExt cx="2713660" cy="3705793"/>
          </a:xfrm>
        </p:grpSpPr>
        <p:sp>
          <p:nvSpPr>
            <p:cNvPr id="963" name="Google Shape;963;p20"/>
            <p:cNvSpPr/>
            <p:nvPr/>
          </p:nvSpPr>
          <p:spPr>
            <a:xfrm>
              <a:off x="271982" y="2333287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71222" y="2552121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71222" y="2770979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114407" y="36030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53998" y="36030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93615" y="36030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113532" y="26433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113532" y="28177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113532" y="29930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113532" y="31673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113532" y="33417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867861" y="46085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102364" y="4843068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-582585" y="46085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-582585" y="474774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-582585" y="488691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2010975" y="48623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1792125" y="48623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1574050" y="48623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20"/>
          <p:cNvSpPr txBox="1"/>
          <p:nvPr>
            <p:ph idx="1" type="body"/>
          </p:nvPr>
        </p:nvSpPr>
        <p:spPr>
          <a:xfrm>
            <a:off x="1791000" y="1440000"/>
            <a:ext cx="55620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3" name="Google Shape;983;p20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-165025" y="3007191"/>
            <a:ext cx="2008136" cy="3031789"/>
            <a:chOff x="-165025" y="3007191"/>
            <a:chExt cx="2008136" cy="3031789"/>
          </a:xfrm>
        </p:grpSpPr>
        <p:sp>
          <p:nvSpPr>
            <p:cNvPr id="61" name="Google Shape;61;p3"/>
            <p:cNvSpPr/>
            <p:nvPr/>
          </p:nvSpPr>
          <p:spPr>
            <a:xfrm>
              <a:off x="1581766" y="4854657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4757" y="3672062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53997" y="3890896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53997" y="4109754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227208" y="4937283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65025" y="42191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71432" y="4842968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11023" y="4842968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50640" y="4842968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3532" y="3007191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3532" y="318154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13532" y="335682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3532" y="353118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3532" y="3705538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13524" y="46084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48026" y="48429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977025" y="-350560"/>
            <a:ext cx="2025376" cy="3097334"/>
            <a:chOff x="7977025" y="-350560"/>
            <a:chExt cx="2025376" cy="3097334"/>
          </a:xfrm>
        </p:grpSpPr>
        <p:sp>
          <p:nvSpPr>
            <p:cNvPr id="78" name="Google Shape;78;p3"/>
            <p:cNvSpPr/>
            <p:nvPr/>
          </p:nvSpPr>
          <p:spPr>
            <a:xfrm>
              <a:off x="8431030" y="123999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44413" y="135334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952411" y="11416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952411" y="13169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52411" y="14932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952411" y="16685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52411" y="18438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952411" y="20191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430786" y="-35056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665289" y="-116057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977025" y="-35055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615968" y="15267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706566" y="16164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706590" y="23967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706590" y="25358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706590" y="267506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720000" y="1440000"/>
            <a:ext cx="7704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15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9pPr>
          </a:lstStyle>
          <a:p/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1"/>
          <p:cNvSpPr/>
          <p:nvPr/>
        </p:nvSpPr>
        <p:spPr>
          <a:xfrm>
            <a:off x="-1929325" y="727675"/>
            <a:ext cx="5482800" cy="1292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1"/>
          <p:cNvSpPr txBox="1"/>
          <p:nvPr>
            <p:ph type="title"/>
          </p:nvPr>
        </p:nvSpPr>
        <p:spPr>
          <a:xfrm>
            <a:off x="740275" y="727675"/>
            <a:ext cx="2813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7" name="Google Shape;987;p21"/>
          <p:cNvGrpSpPr/>
          <p:nvPr/>
        </p:nvGrpSpPr>
        <p:grpSpPr>
          <a:xfrm flipH="1">
            <a:off x="6895048" y="-228325"/>
            <a:ext cx="2548324" cy="2478561"/>
            <a:chOff x="-682036" y="-285625"/>
            <a:chExt cx="2548324" cy="2478561"/>
          </a:xfrm>
        </p:grpSpPr>
        <p:sp>
          <p:nvSpPr>
            <p:cNvPr id="988" name="Google Shape;988;p21"/>
            <p:cNvSpPr/>
            <p:nvPr/>
          </p:nvSpPr>
          <p:spPr>
            <a:xfrm rot="5400000">
              <a:off x="-70278" y="-5083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-191701" y="1811506"/>
              <a:ext cx="381987" cy="381430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69275" y="-285625"/>
              <a:ext cx="66150" cy="778900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02275" y="-285625"/>
              <a:ext cx="66125" cy="778900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35250" y="-285625"/>
              <a:ext cx="66125" cy="778900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118275" y="982899"/>
              <a:ext cx="72003" cy="72084"/>
            </a:xfrm>
            <a:custGeom>
              <a:rect b="b" l="l" r="r" t="t"/>
              <a:pathLst>
                <a:path extrusionOk="0" h="4347" w="4348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118788" y="1120993"/>
              <a:ext cx="71490" cy="71587"/>
            </a:xfrm>
            <a:custGeom>
              <a:rect b="b" l="l" r="r" t="t"/>
              <a:pathLst>
                <a:path extrusionOk="0" h="4317" w="4317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118275" y="1259087"/>
              <a:ext cx="72003" cy="71620"/>
            </a:xfrm>
            <a:custGeom>
              <a:rect b="b" l="l" r="r" t="t"/>
              <a:pathLst>
                <a:path extrusionOk="0" h="4319" w="4348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118788" y="1396700"/>
              <a:ext cx="71490" cy="72084"/>
            </a:xfrm>
            <a:custGeom>
              <a:rect b="b" l="l" r="r" t="t"/>
              <a:pathLst>
                <a:path extrusionOk="0" h="4347" w="4317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118275" y="1535292"/>
              <a:ext cx="72003" cy="71603"/>
            </a:xfrm>
            <a:custGeom>
              <a:rect b="b" l="l" r="r" t="t"/>
              <a:pathLst>
                <a:path extrusionOk="0" h="4318" w="4348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1746188" y="10340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1527338" y="1034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1309263" y="1034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269897" y="13370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269264" y="14236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269897" y="15102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269897" y="15961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269897" y="16827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269897" y="17692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7680" y="7561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721063" y="8694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21"/>
          <p:cNvGrpSpPr/>
          <p:nvPr/>
        </p:nvGrpSpPr>
        <p:grpSpPr>
          <a:xfrm flipH="1">
            <a:off x="-491162" y="2427712"/>
            <a:ext cx="2070172" cy="3980433"/>
            <a:chOff x="7544950" y="2676687"/>
            <a:chExt cx="2070172" cy="3980433"/>
          </a:xfrm>
        </p:grpSpPr>
        <p:sp>
          <p:nvSpPr>
            <p:cNvPr id="1010" name="Google Shape;1010;p21"/>
            <p:cNvSpPr/>
            <p:nvPr/>
          </p:nvSpPr>
          <p:spPr>
            <a:xfrm>
              <a:off x="8817938" y="4301215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8430781" y="4391436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8430783" y="389961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8607374" y="407557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8368221" y="476291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8221726" y="458713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8954636" y="2986353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8954636" y="316165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8954636" y="333789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8954636" y="351319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8954636" y="368849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8954636" y="3863799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724094" y="2676687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8723335" y="2895521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8723335" y="3114379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981875" y="4913038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763025" y="491303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544950" y="491303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solidFill>
          <a:schemeClr val="dk2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22"/>
          <p:cNvGrpSpPr/>
          <p:nvPr/>
        </p:nvGrpSpPr>
        <p:grpSpPr>
          <a:xfrm>
            <a:off x="-831355" y="-397810"/>
            <a:ext cx="10920486" cy="6393030"/>
            <a:chOff x="-831355" y="-397810"/>
            <a:chExt cx="10920486" cy="6393030"/>
          </a:xfrm>
        </p:grpSpPr>
        <p:sp>
          <p:nvSpPr>
            <p:cNvPr id="1030" name="Google Shape;1030;p22"/>
            <p:cNvSpPr/>
            <p:nvPr/>
          </p:nvSpPr>
          <p:spPr>
            <a:xfrm rot="5400000">
              <a:off x="103259" y="3631029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114400" y="-36855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15386" y="150822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215386" y="168353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215386" y="185976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15386" y="203506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215386" y="221037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215386" y="238567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86936" y="-39781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821439" y="-163307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1693375" y="540002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1306218" y="630224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1306220" y="14147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1482811" y="31743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-831355" y="83548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-831355" y="97465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-831355" y="111383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115035" y="229210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114402" y="237864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115035" y="246523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115035" y="255115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115035" y="263772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115035" y="272430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68332" y="3548600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67572" y="3767433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67572" y="3986292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14720" y="4626669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54311" y="4626669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93928" y="4626669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215380" y="294769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328763" y="306104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42155" y="319761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532753" y="328730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8732863" y="3683827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8345706" y="3774049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8494233" y="327096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8670824" y="344692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8377984" y="410101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8231488" y="392523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7290863" y="488842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7072013" y="488842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6853938" y="488842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522411" y="45323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756914" y="47668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8876288" y="28875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2"/>
            <p:cNvSpPr/>
            <p:nvPr/>
          </p:nvSpPr>
          <p:spPr>
            <a:xfrm rot="5400000">
              <a:off x="8314884" y="-448071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073963" y="-376343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7214953" y="-314587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7360668" y="-314587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7506411" y="-314587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7522568" y="644369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7349444" y="644369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7176320" y="644369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8619218" y="8439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8732600" y="9572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8424005" y="1100493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8514603" y="1190182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8793336" y="1293416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8793336" y="1468718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8793336" y="164495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8793336" y="182025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8793336" y="1995558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8793336" y="217086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8671447" y="20010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8670814" y="20876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671447" y="21742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671447" y="22601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671447" y="23467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671447" y="24332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793320" y="239118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8793320" y="253035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8793320" y="266953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19988" y="405113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352367" y="1325548"/>
              <a:ext cx="291442" cy="184298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-136537" y="1417684"/>
              <a:ext cx="634573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 txBox="1"/>
          <p:nvPr>
            <p:ph type="title"/>
          </p:nvPr>
        </p:nvSpPr>
        <p:spPr>
          <a:xfrm>
            <a:off x="1784950" y="545488"/>
            <a:ext cx="557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b="0" sz="6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6" name="Google Shape;1106;p22"/>
          <p:cNvSpPr txBox="1"/>
          <p:nvPr>
            <p:ph idx="1" type="subTitle"/>
          </p:nvPr>
        </p:nvSpPr>
        <p:spPr>
          <a:xfrm>
            <a:off x="1784950" y="1392915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7" name="Google Shape;1107;p22"/>
          <p:cNvSpPr txBox="1"/>
          <p:nvPr>
            <p:ph idx="2" type="title"/>
          </p:nvPr>
        </p:nvSpPr>
        <p:spPr>
          <a:xfrm>
            <a:off x="1784950" y="1925442"/>
            <a:ext cx="557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b="0" sz="6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8" name="Google Shape;1108;p22"/>
          <p:cNvSpPr txBox="1"/>
          <p:nvPr>
            <p:ph idx="3" type="subTitle"/>
          </p:nvPr>
        </p:nvSpPr>
        <p:spPr>
          <a:xfrm>
            <a:off x="1784950" y="2772870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9" name="Google Shape;1109;p22"/>
          <p:cNvSpPr txBox="1"/>
          <p:nvPr>
            <p:ph idx="4" type="title"/>
          </p:nvPr>
        </p:nvSpPr>
        <p:spPr>
          <a:xfrm>
            <a:off x="1784950" y="3305385"/>
            <a:ext cx="557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b="0" sz="6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10" name="Google Shape;1110;p22"/>
          <p:cNvSpPr txBox="1"/>
          <p:nvPr>
            <p:ph idx="5" type="subTitle"/>
          </p:nvPr>
        </p:nvSpPr>
        <p:spPr>
          <a:xfrm>
            <a:off x="1784950" y="4152813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23"/>
          <p:cNvGrpSpPr/>
          <p:nvPr/>
        </p:nvGrpSpPr>
        <p:grpSpPr>
          <a:xfrm>
            <a:off x="-571874" y="-1256507"/>
            <a:ext cx="10519150" cy="7657251"/>
            <a:chOff x="-571874" y="-1256507"/>
            <a:chExt cx="10519150" cy="7657251"/>
          </a:xfrm>
        </p:grpSpPr>
        <p:sp>
          <p:nvSpPr>
            <p:cNvPr id="1113" name="Google Shape;1113;p23"/>
            <p:cNvSpPr/>
            <p:nvPr/>
          </p:nvSpPr>
          <p:spPr>
            <a:xfrm rot="5400000">
              <a:off x="8336334" y="-447530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8639588" y="76998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8901532" y="19615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8901532" y="21359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8901532" y="23112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8901532" y="24855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8901532" y="26599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8257058" y="1134153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8433649" y="1310112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7310275" y="-649512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8651465" y="146083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8651465" y="160000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8651465" y="173918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8248703" y="-39015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8394418" y="-39015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8540161" y="-390150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8556318" y="568806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8383194" y="568806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8210070" y="568806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 rot="5400000">
              <a:off x="39884" y="3612920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7811013" y="487160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7592163" y="48716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7374088" y="487160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8377971" y="450654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8231476" y="433076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8817931" y="411184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8430774" y="420206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8512976" y="372146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8689567" y="389742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7931130" y="46085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8021728" y="46982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9055327" y="334898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9054082" y="3435515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9055327" y="3522113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9055327" y="3608026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9055327" y="369460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9055327" y="3781179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 flipH="1" rot="10800000">
              <a:off x="297131" y="1926874"/>
              <a:ext cx="71999" cy="71345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 flipH="1" rot="10800000">
              <a:off x="297131" y="1757373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 flipH="1" rot="10800000">
              <a:off x="297131" y="1588770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 flipH="1" rot="10800000">
              <a:off x="297131" y="1420167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 flipH="1" rot="10800000">
              <a:off x="297131" y="1250665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 flipH="1" rot="10800000">
              <a:off x="297131" y="1081164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 flipH="1" rot="10800000">
              <a:off x="113887" y="1301617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 flipH="1" rot="10800000">
              <a:off x="113507" y="1081165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 flipH="1" rot="10800000">
              <a:off x="113507" y="859956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 flipH="1" rot="10800000">
              <a:off x="-187537" y="1522050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 flipH="1" rot="10800000">
              <a:off x="1024849" y="-891018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 flipH="1" rot="10800000">
              <a:off x="1259351" y="-656510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 flipH="1" rot="10800000">
              <a:off x="260884" y="131990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 flipH="1" rot="10800000">
              <a:off x="114388" y="-125650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2103988" y="1060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885138" y="1060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667063" y="1060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7" name="Google Shape;1167;p23"/>
          <p:cNvSpPr/>
          <p:nvPr/>
        </p:nvSpPr>
        <p:spPr>
          <a:xfrm>
            <a:off x="202466" y="3954182"/>
            <a:ext cx="261345" cy="165266"/>
          </a:xfrm>
          <a:custGeom>
            <a:rect b="b" l="l" r="r" t="t"/>
            <a:pathLst>
              <a:path extrusionOk="0" h="8573" w="13557">
                <a:moveTo>
                  <a:pt x="4286" y="1"/>
                </a:moveTo>
                <a:cubicBezTo>
                  <a:pt x="1915" y="1"/>
                  <a:pt x="0" y="1916"/>
                  <a:pt x="0" y="4286"/>
                </a:cubicBezTo>
                <a:cubicBezTo>
                  <a:pt x="0" y="6657"/>
                  <a:pt x="1915" y="8572"/>
                  <a:pt x="4286" y="8572"/>
                </a:cubicBezTo>
                <a:lnTo>
                  <a:pt x="9271" y="8572"/>
                </a:lnTo>
                <a:cubicBezTo>
                  <a:pt x="11642" y="8572"/>
                  <a:pt x="13557" y="6657"/>
                  <a:pt x="13557" y="4286"/>
                </a:cubicBezTo>
                <a:cubicBezTo>
                  <a:pt x="13557" y="1916"/>
                  <a:pt x="11642" y="1"/>
                  <a:pt x="92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3"/>
          <p:cNvSpPr/>
          <p:nvPr/>
        </p:nvSpPr>
        <p:spPr>
          <a:xfrm>
            <a:off x="-152092" y="4036808"/>
            <a:ext cx="485195" cy="19"/>
          </a:xfrm>
          <a:custGeom>
            <a:rect b="b" l="l" r="r" t="t"/>
            <a:pathLst>
              <a:path extrusionOk="0" fill="none" h="1" w="25169">
                <a:moveTo>
                  <a:pt x="1" y="0"/>
                </a:moveTo>
                <a:lnTo>
                  <a:pt x="25168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3"/>
          <p:cNvSpPr/>
          <p:nvPr/>
        </p:nvSpPr>
        <p:spPr>
          <a:xfrm>
            <a:off x="114395" y="4466006"/>
            <a:ext cx="70232" cy="817715"/>
          </a:xfrm>
          <a:custGeom>
            <a:rect b="b" l="l" r="r" t="t"/>
            <a:pathLst>
              <a:path extrusionOk="0" h="31157" w="2676">
                <a:moveTo>
                  <a:pt x="1338" y="1"/>
                </a:moveTo>
                <a:cubicBezTo>
                  <a:pt x="609" y="1"/>
                  <a:pt x="1" y="578"/>
                  <a:pt x="1" y="1308"/>
                </a:cubicBezTo>
                <a:lnTo>
                  <a:pt x="1" y="29819"/>
                </a:lnTo>
                <a:cubicBezTo>
                  <a:pt x="1" y="30548"/>
                  <a:pt x="609" y="31156"/>
                  <a:pt x="1338" y="31156"/>
                </a:cubicBezTo>
                <a:cubicBezTo>
                  <a:pt x="2068" y="31156"/>
                  <a:pt x="2675" y="30548"/>
                  <a:pt x="2675" y="29819"/>
                </a:cubicBezTo>
                <a:lnTo>
                  <a:pt x="2675" y="1308"/>
                </a:lnTo>
                <a:cubicBezTo>
                  <a:pt x="2675" y="578"/>
                  <a:pt x="2068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23"/>
          <p:cNvSpPr/>
          <p:nvPr/>
        </p:nvSpPr>
        <p:spPr>
          <a:xfrm>
            <a:off x="253986" y="4466006"/>
            <a:ext cx="70232" cy="817715"/>
          </a:xfrm>
          <a:custGeom>
            <a:rect b="b" l="l" r="r" t="t"/>
            <a:pathLst>
              <a:path extrusionOk="0" h="31157" w="2676">
                <a:moveTo>
                  <a:pt x="1338" y="1"/>
                </a:moveTo>
                <a:cubicBezTo>
                  <a:pt x="609" y="1"/>
                  <a:pt x="1" y="578"/>
                  <a:pt x="1" y="1308"/>
                </a:cubicBezTo>
                <a:lnTo>
                  <a:pt x="1" y="29819"/>
                </a:lnTo>
                <a:cubicBezTo>
                  <a:pt x="1" y="30548"/>
                  <a:pt x="609" y="31156"/>
                  <a:pt x="1338" y="31156"/>
                </a:cubicBezTo>
                <a:cubicBezTo>
                  <a:pt x="2068" y="31156"/>
                  <a:pt x="2676" y="30548"/>
                  <a:pt x="2676" y="29819"/>
                </a:cubicBezTo>
                <a:lnTo>
                  <a:pt x="2676" y="1308"/>
                </a:lnTo>
                <a:cubicBezTo>
                  <a:pt x="2676" y="578"/>
                  <a:pt x="2068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23"/>
          <p:cNvSpPr/>
          <p:nvPr/>
        </p:nvSpPr>
        <p:spPr>
          <a:xfrm>
            <a:off x="393603" y="4466006"/>
            <a:ext cx="70205" cy="817715"/>
          </a:xfrm>
          <a:custGeom>
            <a:rect b="b" l="l" r="r" t="t"/>
            <a:pathLst>
              <a:path extrusionOk="0" h="31157" w="2675">
                <a:moveTo>
                  <a:pt x="1338" y="1"/>
                </a:moveTo>
                <a:cubicBezTo>
                  <a:pt x="608" y="1"/>
                  <a:pt x="0" y="578"/>
                  <a:pt x="0" y="1308"/>
                </a:cubicBezTo>
                <a:lnTo>
                  <a:pt x="0" y="29819"/>
                </a:lnTo>
                <a:cubicBezTo>
                  <a:pt x="0" y="30548"/>
                  <a:pt x="608" y="31156"/>
                  <a:pt x="1338" y="31156"/>
                </a:cubicBezTo>
                <a:cubicBezTo>
                  <a:pt x="2067" y="31156"/>
                  <a:pt x="2675" y="30548"/>
                  <a:pt x="2675" y="29819"/>
                </a:cubicBezTo>
                <a:lnTo>
                  <a:pt x="2675" y="1308"/>
                </a:lnTo>
                <a:cubicBezTo>
                  <a:pt x="2675" y="578"/>
                  <a:pt x="2067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23"/>
          <p:cNvSpPr/>
          <p:nvPr/>
        </p:nvSpPr>
        <p:spPr>
          <a:xfrm>
            <a:off x="113507" y="3077028"/>
            <a:ext cx="71999" cy="73612"/>
          </a:xfrm>
          <a:custGeom>
            <a:rect b="b" l="l" r="r" t="t"/>
            <a:pathLst>
              <a:path extrusionOk="0" h="2464" w="2433">
                <a:moveTo>
                  <a:pt x="1217" y="1"/>
                </a:moveTo>
                <a:cubicBezTo>
                  <a:pt x="548" y="1"/>
                  <a:pt x="1" y="548"/>
                  <a:pt x="1" y="1247"/>
                </a:cubicBezTo>
                <a:cubicBezTo>
                  <a:pt x="1" y="1916"/>
                  <a:pt x="548" y="2463"/>
                  <a:pt x="1217" y="2463"/>
                </a:cubicBezTo>
                <a:cubicBezTo>
                  <a:pt x="1885" y="2463"/>
                  <a:pt x="2432" y="1916"/>
                  <a:pt x="2432" y="1247"/>
                </a:cubicBezTo>
                <a:cubicBezTo>
                  <a:pt x="2432" y="548"/>
                  <a:pt x="1885" y="1"/>
                  <a:pt x="12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23"/>
          <p:cNvSpPr/>
          <p:nvPr/>
        </p:nvSpPr>
        <p:spPr>
          <a:xfrm>
            <a:off x="113507" y="3251384"/>
            <a:ext cx="71999" cy="73582"/>
          </a:xfrm>
          <a:custGeom>
            <a:rect b="b" l="l" r="r" t="t"/>
            <a:pathLst>
              <a:path extrusionOk="0" h="2463" w="2433">
                <a:moveTo>
                  <a:pt x="1217" y="1"/>
                </a:moveTo>
                <a:cubicBezTo>
                  <a:pt x="548" y="1"/>
                  <a:pt x="1" y="578"/>
                  <a:pt x="1" y="1247"/>
                </a:cubicBezTo>
                <a:cubicBezTo>
                  <a:pt x="1" y="1916"/>
                  <a:pt x="548" y="2463"/>
                  <a:pt x="1217" y="2463"/>
                </a:cubicBezTo>
                <a:cubicBezTo>
                  <a:pt x="1885" y="2463"/>
                  <a:pt x="2432" y="1916"/>
                  <a:pt x="2432" y="1247"/>
                </a:cubicBezTo>
                <a:cubicBezTo>
                  <a:pt x="2432" y="548"/>
                  <a:pt x="1885" y="1"/>
                  <a:pt x="12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3"/>
          <p:cNvSpPr/>
          <p:nvPr/>
        </p:nvSpPr>
        <p:spPr>
          <a:xfrm>
            <a:off x="113507" y="3426665"/>
            <a:ext cx="71999" cy="72656"/>
          </a:xfrm>
          <a:custGeom>
            <a:rect b="b" l="l" r="r" t="t"/>
            <a:pathLst>
              <a:path extrusionOk="0" h="2432" w="2433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885"/>
                  <a:pt x="548" y="2432"/>
                  <a:pt x="1217" y="2432"/>
                </a:cubicBezTo>
                <a:cubicBezTo>
                  <a:pt x="1885" y="2432"/>
                  <a:pt x="2432" y="188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23"/>
          <p:cNvSpPr/>
          <p:nvPr/>
        </p:nvSpPr>
        <p:spPr>
          <a:xfrm>
            <a:off x="113507" y="3601020"/>
            <a:ext cx="71999" cy="72656"/>
          </a:xfrm>
          <a:custGeom>
            <a:rect b="b" l="l" r="r" t="t"/>
            <a:pathLst>
              <a:path extrusionOk="0" h="2432" w="2433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885"/>
                  <a:pt x="548" y="2432"/>
                  <a:pt x="1217" y="2432"/>
                </a:cubicBezTo>
                <a:cubicBezTo>
                  <a:pt x="1885" y="2432"/>
                  <a:pt x="2432" y="188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23"/>
          <p:cNvSpPr/>
          <p:nvPr/>
        </p:nvSpPr>
        <p:spPr>
          <a:xfrm>
            <a:off x="113507" y="3775376"/>
            <a:ext cx="71999" cy="73582"/>
          </a:xfrm>
          <a:custGeom>
            <a:rect b="b" l="l" r="r" t="t"/>
            <a:pathLst>
              <a:path extrusionOk="0" h="2463" w="2433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915"/>
                  <a:pt x="548" y="2462"/>
                  <a:pt x="1217" y="2462"/>
                </a:cubicBezTo>
                <a:cubicBezTo>
                  <a:pt x="1885" y="2462"/>
                  <a:pt x="2432" y="191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23"/>
          <p:cNvSpPr/>
          <p:nvPr/>
        </p:nvSpPr>
        <p:spPr>
          <a:xfrm>
            <a:off x="553638" y="4035956"/>
            <a:ext cx="390001" cy="389432"/>
          </a:xfrm>
          <a:custGeom>
            <a:rect b="b" l="l" r="r" t="t"/>
            <a:pathLst>
              <a:path extrusionOk="0" h="20518" w="20548">
                <a:moveTo>
                  <a:pt x="10274" y="0"/>
                </a:moveTo>
                <a:cubicBezTo>
                  <a:pt x="4620" y="0"/>
                  <a:pt x="0" y="4590"/>
                  <a:pt x="0" y="10244"/>
                </a:cubicBezTo>
                <a:cubicBezTo>
                  <a:pt x="0" y="15897"/>
                  <a:pt x="4620" y="20517"/>
                  <a:pt x="10274" y="20517"/>
                </a:cubicBezTo>
                <a:cubicBezTo>
                  <a:pt x="15928" y="20517"/>
                  <a:pt x="20548" y="15897"/>
                  <a:pt x="20548" y="10244"/>
                </a:cubicBezTo>
                <a:cubicBezTo>
                  <a:pt x="20548" y="4590"/>
                  <a:pt x="15928" y="0"/>
                  <a:pt x="102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23"/>
          <p:cNvSpPr txBox="1"/>
          <p:nvPr>
            <p:ph type="title"/>
          </p:nvPr>
        </p:nvSpPr>
        <p:spPr>
          <a:xfrm>
            <a:off x="1840661" y="1926000"/>
            <a:ext cx="2471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9" name="Google Shape;1179;p23"/>
          <p:cNvSpPr txBox="1"/>
          <p:nvPr>
            <p:ph idx="1" type="subTitle"/>
          </p:nvPr>
        </p:nvSpPr>
        <p:spPr>
          <a:xfrm>
            <a:off x="1840661" y="2395470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0" name="Google Shape;1180;p23"/>
          <p:cNvSpPr txBox="1"/>
          <p:nvPr>
            <p:ph idx="2" type="title"/>
          </p:nvPr>
        </p:nvSpPr>
        <p:spPr>
          <a:xfrm>
            <a:off x="4866749" y="1926000"/>
            <a:ext cx="2471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" name="Google Shape;1181;p23"/>
          <p:cNvSpPr txBox="1"/>
          <p:nvPr>
            <p:ph idx="3" type="subTitle"/>
          </p:nvPr>
        </p:nvSpPr>
        <p:spPr>
          <a:xfrm>
            <a:off x="4866749" y="2395470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2" name="Google Shape;1182;p23"/>
          <p:cNvSpPr txBox="1"/>
          <p:nvPr>
            <p:ph idx="4" type="title"/>
          </p:nvPr>
        </p:nvSpPr>
        <p:spPr>
          <a:xfrm>
            <a:off x="1840661" y="3621813"/>
            <a:ext cx="247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3" name="Google Shape;1183;p23"/>
          <p:cNvSpPr txBox="1"/>
          <p:nvPr>
            <p:ph idx="5" type="subTitle"/>
          </p:nvPr>
        </p:nvSpPr>
        <p:spPr>
          <a:xfrm>
            <a:off x="1840661" y="4091283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4" name="Google Shape;1184;p23"/>
          <p:cNvSpPr txBox="1"/>
          <p:nvPr>
            <p:ph idx="6" type="title"/>
          </p:nvPr>
        </p:nvSpPr>
        <p:spPr>
          <a:xfrm>
            <a:off x="4866749" y="3621813"/>
            <a:ext cx="247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5" name="Google Shape;1185;p23"/>
          <p:cNvSpPr txBox="1"/>
          <p:nvPr>
            <p:ph idx="7" type="subTitle"/>
          </p:nvPr>
        </p:nvSpPr>
        <p:spPr>
          <a:xfrm>
            <a:off x="4866749" y="4091283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6" name="Google Shape;1186;p23"/>
          <p:cNvSpPr txBox="1"/>
          <p:nvPr>
            <p:ph idx="8"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24"/>
          <p:cNvGrpSpPr/>
          <p:nvPr/>
        </p:nvGrpSpPr>
        <p:grpSpPr>
          <a:xfrm>
            <a:off x="-831360" y="-855188"/>
            <a:ext cx="10621182" cy="7533758"/>
            <a:chOff x="-831360" y="-855188"/>
            <a:chExt cx="10621182" cy="7533758"/>
          </a:xfrm>
        </p:grpSpPr>
        <p:sp>
          <p:nvSpPr>
            <p:cNvPr id="1189" name="Google Shape;1189;p24"/>
            <p:cNvSpPr/>
            <p:nvPr/>
          </p:nvSpPr>
          <p:spPr>
            <a:xfrm>
              <a:off x="8907969" y="1278062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8907210" y="1496896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8907210" y="1715754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7779276" y="-855188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7925771" y="53329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8802830" y="7974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8916213" y="9107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7557036" y="345153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7557036" y="52045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7557036" y="69669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7557036" y="87199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7557036" y="104729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7557036" y="1222599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8679550" y="-454675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7356418" y="11198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7447016" y="20166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727647" y="10690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727014" y="11556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727647" y="12422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8727647" y="13281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8727647" y="14147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8727647" y="15012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1047861" y="44207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1282364" y="4655293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415095" y="394349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591686" y="411945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267984" y="47843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121488" y="460858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274607" y="3355962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273847" y="3574796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273847" y="3793654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114394" y="3648903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114394" y="3823259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114394" y="399854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114394" y="417289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114394" y="434725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663741" y="4338169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309183" y="4420796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 rot="5400000">
              <a:off x="8382897" y="363824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8430763" y="40961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8256070" y="46084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8395661" y="46084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8535278" y="4608406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8605483" y="368144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8782074" y="385740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651038" y="48885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432188" y="48885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7214113" y="48885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8957411" y="2632003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957411" y="280730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957411" y="298354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957411" y="315884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957411" y="333414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957411" y="3509449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8821397" y="243500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8820764" y="252154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8821397" y="260813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8821397" y="269405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8821397" y="278062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8821397" y="286720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4"/>
            <p:cNvSpPr/>
            <p:nvPr/>
          </p:nvSpPr>
          <p:spPr>
            <a:xfrm rot="5400000">
              <a:off x="-26778" y="-4732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13245" y="172225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836" y="172225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392453" y="1722256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538200" y="-348687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-831360" y="12527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-831360" y="13919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-831360" y="153114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532030" y="1071593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622628" y="1161282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789675" y="1166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570825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1352750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113238" y="779031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3" name="Google Shape;1263;p24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5"/>
          <p:cNvSpPr txBox="1"/>
          <p:nvPr>
            <p:ph hasCustomPrompt="1" type="title"/>
          </p:nvPr>
        </p:nvSpPr>
        <p:spPr>
          <a:xfrm>
            <a:off x="1419425" y="1390475"/>
            <a:ext cx="6305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b="0" sz="9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25"/>
          <p:cNvSpPr txBox="1"/>
          <p:nvPr>
            <p:ph idx="1" type="subTitle"/>
          </p:nvPr>
        </p:nvSpPr>
        <p:spPr>
          <a:xfrm>
            <a:off x="1419425" y="2858000"/>
            <a:ext cx="63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None/>
              <a:defRPr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1267" name="Google Shape;1267;p25"/>
          <p:cNvGrpSpPr/>
          <p:nvPr/>
        </p:nvGrpSpPr>
        <p:grpSpPr>
          <a:xfrm>
            <a:off x="-754885" y="-712938"/>
            <a:ext cx="10678936" cy="7105133"/>
            <a:chOff x="-754885" y="-712938"/>
            <a:chExt cx="10678936" cy="7105133"/>
          </a:xfrm>
        </p:grpSpPr>
        <p:sp>
          <p:nvSpPr>
            <p:cNvPr id="1268" name="Google Shape;1268;p25"/>
            <p:cNvSpPr/>
            <p:nvPr/>
          </p:nvSpPr>
          <p:spPr>
            <a:xfrm rot="5400000">
              <a:off x="8424672" y="3629895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657111" y="21613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8657111" y="23366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657111" y="25129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657111" y="26882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657111" y="28635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657111" y="30388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188558" y="313634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365149" y="331230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619028" y="35118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764743" y="35118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910486" y="35118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8926643" y="447078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8753519" y="44707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8580395" y="44707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226125" y="4704218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 rot="5400000">
              <a:off x="39897" y="-4732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114720" y="15632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54311" y="15632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93928" y="15632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114400" y="-348687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-754885" y="106206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-754885" y="120124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-754885" y="134041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843618" y="74257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957000" y="85593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662405" y="1021531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753003" y="1111219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1856350" y="1166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1637500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1419425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8265561" y="1431470"/>
              <a:ext cx="135500" cy="135500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8333307" y="1498769"/>
              <a:ext cx="20" cy="49800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808197" y="1883037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807817" y="2103463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07817" y="2323914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423819" y="1739593"/>
              <a:ext cx="233045" cy="233045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540341" y="1854420"/>
              <a:ext cx="20" cy="222209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666375" y="-82162"/>
              <a:ext cx="363702" cy="113374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7711988" y="-712938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7858484" y="67554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1070411" y="46034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1304914" y="4837993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8628240" y="1292280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8628240" y="1431455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8628240" y="1570630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468491" y="3981207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261221" y="449799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9072" y="3890019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888439" y="3976553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889072" y="4063151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889072" y="4149063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889072" y="4235640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889072" y="4322216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-194400" y="3560437"/>
              <a:ext cx="396114" cy="395536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461390" y="2806493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36844" y="2671362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36085" y="2890196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36085" y="3109054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87018" y="35604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800400" y="36737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113933" y="4063833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114726" y="432221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7423172" y="6725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7422539" y="7590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7423172" y="8456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423172" y="9316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23172" y="10181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423172" y="11047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7521844" y="116653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7521844" y="291009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7521844" y="46629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7521844" y="64064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7521844" y="81500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7738363" y="48885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7519513" y="48885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7301438" y="48885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">
    <p:bg>
      <p:bgPr>
        <a:solidFill>
          <a:schemeClr val="lt2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26"/>
          <p:cNvGrpSpPr/>
          <p:nvPr/>
        </p:nvGrpSpPr>
        <p:grpSpPr>
          <a:xfrm>
            <a:off x="7097536" y="-1380588"/>
            <a:ext cx="2742098" cy="3087244"/>
            <a:chOff x="7097536" y="-1304388"/>
            <a:chExt cx="2742098" cy="3087244"/>
          </a:xfrm>
        </p:grpSpPr>
        <p:sp>
          <p:nvSpPr>
            <p:cNvPr id="1347" name="Google Shape;1347;p26"/>
            <p:cNvSpPr/>
            <p:nvPr/>
          </p:nvSpPr>
          <p:spPr>
            <a:xfrm>
              <a:off x="8955999" y="83142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8955999" y="100673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8955999" y="118296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8955999" y="135826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8955999" y="153357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8955999" y="170887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7097536" y="-81431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7332039" y="-579807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8578125" y="77354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8190968" y="86376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8655295" y="33251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8831886" y="50847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7753138" y="-1304388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7899634" y="8409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1" name="Google Shape;1361;p26"/>
          <p:cNvSpPr txBox="1"/>
          <p:nvPr>
            <p:ph type="title"/>
          </p:nvPr>
        </p:nvSpPr>
        <p:spPr>
          <a:xfrm>
            <a:off x="713225" y="1303200"/>
            <a:ext cx="27540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2" name="Google Shape;1362;p26"/>
          <p:cNvSpPr txBox="1"/>
          <p:nvPr>
            <p:ph idx="1" type="subTitle"/>
          </p:nvPr>
        </p:nvSpPr>
        <p:spPr>
          <a:xfrm>
            <a:off x="713225" y="2650750"/>
            <a:ext cx="275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1363" name="Google Shape;1363;p26"/>
          <p:cNvGrpSpPr/>
          <p:nvPr/>
        </p:nvGrpSpPr>
        <p:grpSpPr>
          <a:xfrm>
            <a:off x="-660249" y="2828782"/>
            <a:ext cx="2653499" cy="2908914"/>
            <a:chOff x="-660249" y="2828782"/>
            <a:chExt cx="2653499" cy="2908914"/>
          </a:xfrm>
        </p:grpSpPr>
        <p:sp>
          <p:nvSpPr>
            <p:cNvPr id="1364" name="Google Shape;1364;p26"/>
            <p:cNvSpPr/>
            <p:nvPr/>
          </p:nvSpPr>
          <p:spPr>
            <a:xfrm rot="5400000">
              <a:off x="-48491" y="3997933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153028" y="488415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298743" y="4884150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444486" y="4884150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114389" y="3061337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114389" y="3227748"/>
              <a:ext cx="72002" cy="6901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114389" y="3394282"/>
              <a:ext cx="69512" cy="68894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114389" y="3559499"/>
              <a:ext cx="69512" cy="70171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114389" y="3725992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114389" y="3892486"/>
              <a:ext cx="69512" cy="68853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302888" y="4021767"/>
              <a:ext cx="257312" cy="16271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153014" y="4214091"/>
              <a:ext cx="317308" cy="31732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311735" y="4372738"/>
              <a:ext cx="633971" cy="19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-128750" y="4103112"/>
              <a:ext cx="560262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1873150" y="48841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1654300" y="48841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1436225" y="48841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55672" y="282878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55039" y="2915315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55672" y="3001913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55672" y="3087826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55672" y="3174402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55672" y="3260979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2"/>
        </a:solidFill>
      </p:bgPr>
    </p:bg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"/>
          <p:cNvSpPr txBox="1"/>
          <p:nvPr>
            <p:ph type="ctrTitle"/>
          </p:nvPr>
        </p:nvSpPr>
        <p:spPr>
          <a:xfrm>
            <a:off x="720000" y="468088"/>
            <a:ext cx="3756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b="0" sz="6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89" name="Google Shape;1389;p27"/>
          <p:cNvSpPr txBox="1"/>
          <p:nvPr>
            <p:ph idx="1" type="subTitle"/>
          </p:nvPr>
        </p:nvSpPr>
        <p:spPr>
          <a:xfrm>
            <a:off x="720000" y="1403475"/>
            <a:ext cx="3756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0" name="Google Shape;1390;p27"/>
          <p:cNvSpPr txBox="1"/>
          <p:nvPr/>
        </p:nvSpPr>
        <p:spPr>
          <a:xfrm>
            <a:off x="720000" y="3495300"/>
            <a:ext cx="37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b="0" i="0" lang="en" sz="12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0" i="0" sz="12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1" name="Google Shape;1391;p27"/>
          <p:cNvGrpSpPr/>
          <p:nvPr/>
        </p:nvGrpSpPr>
        <p:grpSpPr>
          <a:xfrm>
            <a:off x="7649788" y="2256275"/>
            <a:ext cx="2627310" cy="4063295"/>
            <a:chOff x="7649788" y="2256275"/>
            <a:chExt cx="2627310" cy="4063295"/>
          </a:xfrm>
        </p:grpSpPr>
        <p:sp>
          <p:nvSpPr>
            <p:cNvPr id="1392" name="Google Shape;1392;p27"/>
            <p:cNvSpPr/>
            <p:nvPr/>
          </p:nvSpPr>
          <p:spPr>
            <a:xfrm>
              <a:off x="8731116" y="2256275"/>
              <a:ext cx="69512" cy="68584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729850" y="2410098"/>
              <a:ext cx="72002" cy="6749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731116" y="2572951"/>
              <a:ext cx="69512" cy="67376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8731116" y="2734515"/>
              <a:ext cx="69512" cy="68624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8731116" y="2897328"/>
              <a:ext cx="69512" cy="68584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8731116" y="3060140"/>
              <a:ext cx="69512" cy="67336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8906428" y="2799543"/>
              <a:ext cx="121637" cy="122248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8905668" y="3021570"/>
              <a:ext cx="122397" cy="122274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8905668" y="3243623"/>
              <a:ext cx="122397" cy="12303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8236402" y="3530484"/>
              <a:ext cx="305100" cy="192935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7927339" y="3878166"/>
              <a:ext cx="376239" cy="376261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115547" y="4066284"/>
              <a:ext cx="751861" cy="23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7724574" y="3626940"/>
              <a:ext cx="664336" cy="23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8729850" y="3507488"/>
              <a:ext cx="1547248" cy="8559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729850" y="3673665"/>
              <a:ext cx="1547248" cy="8559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729850" y="3839843"/>
              <a:ext cx="1547248" cy="85621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7649788" y="4488913"/>
              <a:ext cx="81656" cy="961552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7813959" y="4488913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7978101" y="4488913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8376446" y="44253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8229951" y="4249587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8"/>
          <p:cNvGrpSpPr/>
          <p:nvPr/>
        </p:nvGrpSpPr>
        <p:grpSpPr>
          <a:xfrm>
            <a:off x="7114695" y="-551762"/>
            <a:ext cx="2524976" cy="2965950"/>
            <a:chOff x="7114695" y="-551762"/>
            <a:chExt cx="2524976" cy="2965950"/>
          </a:xfrm>
        </p:grpSpPr>
        <p:sp>
          <p:nvSpPr>
            <p:cNvPr id="1415" name="Google Shape;1415;p28"/>
            <p:cNvSpPr/>
            <p:nvPr/>
          </p:nvSpPr>
          <p:spPr>
            <a:xfrm rot="5400000">
              <a:off x="8260134" y="-447530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8949713" y="20247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8850757" y="125281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8850757" y="142717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8850757" y="160245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8850757" y="177680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8850757" y="195116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8623490" y="-551762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7153328" y="-5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7299043" y="-5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7444786" y="-5152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7460943" y="44373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7287819" y="4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7114695" y="4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8430768" y="824140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8544150" y="937496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8606843" y="107160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8697441" y="116129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3" name="Google Shape;1433;p28"/>
          <p:cNvSpPr txBox="1"/>
          <p:nvPr>
            <p:ph idx="1" type="body"/>
          </p:nvPr>
        </p:nvSpPr>
        <p:spPr>
          <a:xfrm>
            <a:off x="720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4" name="Google Shape;1434;p28"/>
          <p:cNvSpPr txBox="1"/>
          <p:nvPr>
            <p:ph idx="2" type="body"/>
          </p:nvPr>
        </p:nvSpPr>
        <p:spPr>
          <a:xfrm>
            <a:off x="4752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5" name="Google Shape;1435;p28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36" name="Google Shape;1436;p28"/>
          <p:cNvGrpSpPr/>
          <p:nvPr/>
        </p:nvGrpSpPr>
        <p:grpSpPr>
          <a:xfrm>
            <a:off x="-748199" y="2784757"/>
            <a:ext cx="2713799" cy="2872052"/>
            <a:chOff x="-748199" y="2784757"/>
            <a:chExt cx="2713799" cy="2872052"/>
          </a:xfrm>
        </p:grpSpPr>
        <p:sp>
          <p:nvSpPr>
            <p:cNvPr id="1437" name="Google Shape;1437;p28"/>
            <p:cNvSpPr/>
            <p:nvPr/>
          </p:nvSpPr>
          <p:spPr>
            <a:xfrm>
              <a:off x="66353" y="3969944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-288205" y="4052571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8"/>
            <p:cNvSpPr/>
            <p:nvPr/>
          </p:nvSpPr>
          <p:spPr>
            <a:xfrm rot="5400000">
              <a:off x="-136441" y="3996808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-203550" y="44138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361320" y="413519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-469839" y="431115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530853" y="4803263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76568" y="4803263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822311" y="4803263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6" name="Google Shape;1446;p28"/>
            <p:cNvGrpSpPr/>
            <p:nvPr/>
          </p:nvGrpSpPr>
          <p:grpSpPr>
            <a:xfrm>
              <a:off x="66357" y="3022078"/>
              <a:ext cx="71999" cy="771929"/>
              <a:chOff x="8850757" y="1252816"/>
              <a:chExt cx="71999" cy="771929"/>
            </a:xfrm>
          </p:grpSpPr>
          <p:sp>
            <p:nvSpPr>
              <p:cNvPr id="1447" name="Google Shape;1447;p28"/>
              <p:cNvSpPr/>
              <p:nvPr/>
            </p:nvSpPr>
            <p:spPr>
              <a:xfrm>
                <a:off x="8850757" y="1252816"/>
                <a:ext cx="71999" cy="73612"/>
              </a:xfrm>
              <a:custGeom>
                <a:rect b="b" l="l" r="r" t="t"/>
                <a:pathLst>
                  <a:path extrusionOk="0" h="2464" w="2433">
                    <a:moveTo>
                      <a:pt x="1217" y="1"/>
                    </a:moveTo>
                    <a:cubicBezTo>
                      <a:pt x="548" y="1"/>
                      <a:pt x="1" y="548"/>
                      <a:pt x="1" y="1247"/>
                    </a:cubicBezTo>
                    <a:cubicBezTo>
                      <a:pt x="1" y="1916"/>
                      <a:pt x="548" y="2463"/>
                      <a:pt x="1217" y="2463"/>
                    </a:cubicBezTo>
                    <a:cubicBezTo>
                      <a:pt x="1885" y="2463"/>
                      <a:pt x="2432" y="1916"/>
                      <a:pt x="2432" y="1247"/>
                    </a:cubicBezTo>
                    <a:cubicBezTo>
                      <a:pt x="2432" y="548"/>
                      <a:pt x="1885" y="1"/>
                      <a:pt x="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8850757" y="1427171"/>
                <a:ext cx="71999" cy="73582"/>
              </a:xfrm>
              <a:custGeom>
                <a:rect b="b" l="l" r="r" t="t"/>
                <a:pathLst>
                  <a:path extrusionOk="0" h="2463" w="2433">
                    <a:moveTo>
                      <a:pt x="1217" y="1"/>
                    </a:moveTo>
                    <a:cubicBezTo>
                      <a:pt x="548" y="1"/>
                      <a:pt x="1" y="578"/>
                      <a:pt x="1" y="1247"/>
                    </a:cubicBezTo>
                    <a:cubicBezTo>
                      <a:pt x="1" y="1916"/>
                      <a:pt x="548" y="2463"/>
                      <a:pt x="1217" y="2463"/>
                    </a:cubicBezTo>
                    <a:cubicBezTo>
                      <a:pt x="1885" y="2463"/>
                      <a:pt x="2432" y="1916"/>
                      <a:pt x="2432" y="1247"/>
                    </a:cubicBezTo>
                    <a:cubicBezTo>
                      <a:pt x="2432" y="548"/>
                      <a:pt x="1885" y="1"/>
                      <a:pt x="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8850757" y="1602453"/>
                <a:ext cx="71999" cy="72656"/>
              </a:xfrm>
              <a:custGeom>
                <a:rect b="b" l="l" r="r" t="t"/>
                <a:pathLst>
                  <a:path extrusionOk="0" h="2432" w="2433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885"/>
                      <a:pt x="548" y="2432"/>
                      <a:pt x="1217" y="2432"/>
                    </a:cubicBezTo>
                    <a:cubicBezTo>
                      <a:pt x="1885" y="2432"/>
                      <a:pt x="2432" y="188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8850757" y="1776808"/>
                <a:ext cx="71999" cy="72656"/>
              </a:xfrm>
              <a:custGeom>
                <a:rect b="b" l="l" r="r" t="t"/>
                <a:pathLst>
                  <a:path extrusionOk="0" h="2432" w="2433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885"/>
                      <a:pt x="548" y="2432"/>
                      <a:pt x="1217" y="2432"/>
                    </a:cubicBezTo>
                    <a:cubicBezTo>
                      <a:pt x="1885" y="2432"/>
                      <a:pt x="2432" y="188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8850757" y="1951163"/>
                <a:ext cx="71999" cy="73582"/>
              </a:xfrm>
              <a:custGeom>
                <a:rect b="b" l="l" r="r" t="t"/>
                <a:pathLst>
                  <a:path extrusionOk="0" h="2463" w="2433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915"/>
                      <a:pt x="548" y="2462"/>
                      <a:pt x="1217" y="2462"/>
                    </a:cubicBezTo>
                    <a:cubicBezTo>
                      <a:pt x="1885" y="2462"/>
                      <a:pt x="2432" y="191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2" name="Google Shape;1452;p28"/>
            <p:cNvSpPr/>
            <p:nvPr/>
          </p:nvSpPr>
          <p:spPr>
            <a:xfrm>
              <a:off x="179647" y="27847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79014" y="28712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79647" y="29578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79647" y="30438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79647" y="31303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79647" y="32169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8" name="Google Shape;1458;p28"/>
            <p:cNvGrpSpPr/>
            <p:nvPr/>
          </p:nvGrpSpPr>
          <p:grpSpPr>
            <a:xfrm>
              <a:off x="1408575" y="4910975"/>
              <a:ext cx="557025" cy="120850"/>
              <a:chOff x="1303900" y="4910975"/>
              <a:chExt cx="557025" cy="120850"/>
            </a:xfrm>
          </p:grpSpPr>
          <p:sp>
            <p:nvSpPr>
              <p:cNvPr id="1459" name="Google Shape;1459;p28"/>
              <p:cNvSpPr/>
              <p:nvPr/>
            </p:nvSpPr>
            <p:spPr>
              <a:xfrm>
                <a:off x="1740825" y="4910975"/>
                <a:ext cx="120100" cy="120850"/>
              </a:xfrm>
              <a:custGeom>
                <a:rect b="b" l="l" r="r" t="t"/>
                <a:pathLst>
                  <a:path extrusionOk="0" h="4834" w="4804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8"/>
              <p:cNvSpPr/>
              <p:nvPr/>
            </p:nvSpPr>
            <p:spPr>
              <a:xfrm>
                <a:off x="1521975" y="4910975"/>
                <a:ext cx="120850" cy="120850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8"/>
              <p:cNvSpPr/>
              <p:nvPr/>
            </p:nvSpPr>
            <p:spPr>
              <a:xfrm>
                <a:off x="1303900" y="4910975"/>
                <a:ext cx="120850" cy="120850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oogle Shape;1463;p29"/>
          <p:cNvGrpSpPr/>
          <p:nvPr/>
        </p:nvGrpSpPr>
        <p:grpSpPr>
          <a:xfrm>
            <a:off x="7054913" y="-1205338"/>
            <a:ext cx="2391834" cy="3475744"/>
            <a:chOff x="7054913" y="-1205338"/>
            <a:chExt cx="2391834" cy="3475744"/>
          </a:xfrm>
        </p:grpSpPr>
        <p:sp>
          <p:nvSpPr>
            <p:cNvPr id="1464" name="Google Shape;1464;p29"/>
            <p:cNvSpPr/>
            <p:nvPr/>
          </p:nvSpPr>
          <p:spPr>
            <a:xfrm>
              <a:off x="8955999" y="13189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8955999" y="14942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8955999" y="16705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8955999" y="18458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8955999" y="20211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955999" y="21964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497150" y="138174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09993" y="147196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62408" y="96702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438999" y="114298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7746688" y="-1205338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7893184" y="18314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679550" y="-109628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91838" y="14242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272988" y="14242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7054913" y="14242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0" name="Google Shape;1480;p29"/>
          <p:cNvSpPr txBox="1"/>
          <p:nvPr>
            <p:ph idx="1" type="body"/>
          </p:nvPr>
        </p:nvSpPr>
        <p:spPr>
          <a:xfrm>
            <a:off x="720000" y="1440000"/>
            <a:ext cx="36720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1" name="Google Shape;1481;p29"/>
          <p:cNvSpPr txBox="1"/>
          <p:nvPr>
            <p:ph idx="2" type="body"/>
          </p:nvPr>
        </p:nvSpPr>
        <p:spPr>
          <a:xfrm>
            <a:off x="4752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482" name="Google Shape;1482;p29"/>
          <p:cNvGrpSpPr/>
          <p:nvPr/>
        </p:nvGrpSpPr>
        <p:grpSpPr>
          <a:xfrm>
            <a:off x="-78992" y="2494456"/>
            <a:ext cx="1215748" cy="3046224"/>
            <a:chOff x="-78992" y="2494456"/>
            <a:chExt cx="1215748" cy="3046224"/>
          </a:xfrm>
        </p:grpSpPr>
        <p:sp>
          <p:nvSpPr>
            <p:cNvPr id="1483" name="Google Shape;1483;p29"/>
            <p:cNvSpPr/>
            <p:nvPr/>
          </p:nvSpPr>
          <p:spPr>
            <a:xfrm>
              <a:off x="114399" y="41101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348901" y="43446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772016" y="46871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917731" y="46871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1063474" y="46871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75566" y="3847619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-78992" y="3930246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299555" y="2494456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90153" y="2584144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115022" y="33510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114389" y="34375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115022" y="35241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115022" y="36101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115022" y="36966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115022" y="37832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233132" y="27880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233132" y="29624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233132" y="31377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33132" y="33120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33132" y="34864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3" name="Google Shape;1503;p29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4"/>
          <p:cNvGrpSpPr/>
          <p:nvPr/>
        </p:nvGrpSpPr>
        <p:grpSpPr>
          <a:xfrm>
            <a:off x="7142438" y="-431400"/>
            <a:ext cx="2711288" cy="2584605"/>
            <a:chOff x="7142438" y="-431400"/>
            <a:chExt cx="2711288" cy="2584605"/>
          </a:xfrm>
        </p:grpSpPr>
        <p:sp>
          <p:nvSpPr>
            <p:cNvPr id="98" name="Google Shape;98;p4"/>
            <p:cNvSpPr/>
            <p:nvPr/>
          </p:nvSpPr>
          <p:spPr>
            <a:xfrm>
              <a:off x="8464740" y="-360832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877123" y="-431400"/>
              <a:ext cx="81656" cy="961552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041294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205436" y="-431400"/>
              <a:ext cx="81625" cy="961552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908285" y="833369"/>
              <a:ext cx="121637" cy="122248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907526" y="1055396"/>
              <a:ext cx="122397" cy="122274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907526" y="1277449"/>
              <a:ext cx="122397" cy="12303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696855" y="35821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787453" y="44790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434777" y="628871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557922" y="770578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557915" y="154234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557915" y="16815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557915" y="182069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806311" y="7226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040816" y="957193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4"/>
            <p:cNvGrpSpPr/>
            <p:nvPr/>
          </p:nvGrpSpPr>
          <p:grpSpPr>
            <a:xfrm>
              <a:off x="7142438" y="116650"/>
              <a:ext cx="557025" cy="120850"/>
              <a:chOff x="7446063" y="116650"/>
              <a:chExt cx="557025" cy="12085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7882988" y="116650"/>
                <a:ext cx="120100" cy="120850"/>
              </a:xfrm>
              <a:custGeom>
                <a:rect b="b" l="l" r="r" t="t"/>
                <a:pathLst>
                  <a:path extrusionOk="0" h="4834" w="4804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7664138" y="116650"/>
                <a:ext cx="120850" cy="120850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7446063" y="116650"/>
                <a:ext cx="120850" cy="120850"/>
              </a:xfrm>
              <a:custGeom>
                <a:rect b="b" l="l" r="r" t="t"/>
                <a:pathLst>
                  <a:path extrusionOk="0" h="4834" w="4834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oogle Shape;118;p4"/>
          <p:cNvGrpSpPr/>
          <p:nvPr/>
        </p:nvGrpSpPr>
        <p:grpSpPr>
          <a:xfrm>
            <a:off x="-184675" y="3080512"/>
            <a:ext cx="1651824" cy="3359783"/>
            <a:chOff x="-184675" y="3080512"/>
            <a:chExt cx="1651824" cy="3359783"/>
          </a:xfrm>
        </p:grpSpPr>
        <p:sp>
          <p:nvSpPr>
            <p:cNvPr id="119" name="Google Shape;119;p4"/>
            <p:cNvSpPr/>
            <p:nvPr/>
          </p:nvSpPr>
          <p:spPr>
            <a:xfrm>
              <a:off x="264646" y="454609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184675" y="3205287"/>
              <a:ext cx="396114" cy="395536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18151" y="437031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35543" y="3080512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4277" y="3246923"/>
              <a:ext cx="72002" cy="6901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35543" y="3413457"/>
              <a:ext cx="69512" cy="68894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835543" y="3578674"/>
              <a:ext cx="69512" cy="70171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5543" y="3745167"/>
              <a:ext cx="69512" cy="70130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5543" y="3911661"/>
              <a:ext cx="69512" cy="68853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008124" y="4109212"/>
              <a:ext cx="121637" cy="123137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007365" y="4332836"/>
              <a:ext cx="122397" cy="123163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007365" y="4556485"/>
              <a:ext cx="122397" cy="12393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41951" y="3697317"/>
              <a:ext cx="257312" cy="16271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13577" y="3956491"/>
              <a:ext cx="317308" cy="31732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72298" y="4115138"/>
              <a:ext cx="633971" cy="19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89688" y="3778662"/>
              <a:ext cx="560262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220840" y="4676521"/>
              <a:ext cx="246309" cy="246309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343985" y="4818228"/>
              <a:ext cx="21" cy="23485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"/>
          <p:cNvSpPr txBox="1"/>
          <p:nvPr>
            <p:ph type="title"/>
          </p:nvPr>
        </p:nvSpPr>
        <p:spPr>
          <a:xfrm>
            <a:off x="1706257" y="2078015"/>
            <a:ext cx="2606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4"/>
          <p:cNvSpPr txBox="1"/>
          <p:nvPr>
            <p:ph idx="1" type="subTitle"/>
          </p:nvPr>
        </p:nvSpPr>
        <p:spPr>
          <a:xfrm>
            <a:off x="1706257" y="2395084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4"/>
          <p:cNvSpPr txBox="1"/>
          <p:nvPr>
            <p:ph idx="2" type="title"/>
          </p:nvPr>
        </p:nvSpPr>
        <p:spPr>
          <a:xfrm>
            <a:off x="4831650" y="2078015"/>
            <a:ext cx="2606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4"/>
          <p:cNvSpPr txBox="1"/>
          <p:nvPr>
            <p:ph idx="3" type="subTitle"/>
          </p:nvPr>
        </p:nvSpPr>
        <p:spPr>
          <a:xfrm>
            <a:off x="4831650" y="2395084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4"/>
          <p:cNvSpPr txBox="1"/>
          <p:nvPr>
            <p:ph idx="4" type="title"/>
          </p:nvPr>
        </p:nvSpPr>
        <p:spPr>
          <a:xfrm>
            <a:off x="1706257" y="3783102"/>
            <a:ext cx="2606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4"/>
          <p:cNvSpPr txBox="1"/>
          <p:nvPr>
            <p:ph idx="5" type="subTitle"/>
          </p:nvPr>
        </p:nvSpPr>
        <p:spPr>
          <a:xfrm>
            <a:off x="1706257" y="4100171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4"/>
          <p:cNvSpPr txBox="1"/>
          <p:nvPr>
            <p:ph idx="6" type="title"/>
          </p:nvPr>
        </p:nvSpPr>
        <p:spPr>
          <a:xfrm>
            <a:off x="4831650" y="3783102"/>
            <a:ext cx="2606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4"/>
          <p:cNvSpPr txBox="1"/>
          <p:nvPr>
            <p:ph idx="7" type="subTitle"/>
          </p:nvPr>
        </p:nvSpPr>
        <p:spPr>
          <a:xfrm>
            <a:off x="4831650" y="4100171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4"/>
          <p:cNvSpPr txBox="1"/>
          <p:nvPr>
            <p:ph idx="8" type="title"/>
          </p:nvPr>
        </p:nvSpPr>
        <p:spPr>
          <a:xfrm>
            <a:off x="2826457" y="153435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6" name="Google Shape;146;p4"/>
          <p:cNvSpPr txBox="1"/>
          <p:nvPr>
            <p:ph idx="9" type="title"/>
          </p:nvPr>
        </p:nvSpPr>
        <p:spPr>
          <a:xfrm>
            <a:off x="5951850" y="3237981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7" name="Google Shape;147;p4"/>
          <p:cNvSpPr txBox="1"/>
          <p:nvPr>
            <p:ph idx="13" type="title"/>
          </p:nvPr>
        </p:nvSpPr>
        <p:spPr>
          <a:xfrm>
            <a:off x="2824807" y="3236481"/>
            <a:ext cx="36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8" name="Google Shape;148;p4"/>
          <p:cNvSpPr txBox="1"/>
          <p:nvPr>
            <p:ph idx="14" type="title"/>
          </p:nvPr>
        </p:nvSpPr>
        <p:spPr>
          <a:xfrm>
            <a:off x="5951850" y="153435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9" name="Google Shape;149;p4"/>
          <p:cNvSpPr txBox="1"/>
          <p:nvPr>
            <p:ph idx="15"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31"/>
          <p:cNvGrpSpPr/>
          <p:nvPr/>
        </p:nvGrpSpPr>
        <p:grpSpPr>
          <a:xfrm>
            <a:off x="7238275" y="-569725"/>
            <a:ext cx="2725226" cy="2827799"/>
            <a:chOff x="7238275" y="-569725"/>
            <a:chExt cx="2725226" cy="2827799"/>
          </a:xfrm>
        </p:grpSpPr>
        <p:sp>
          <p:nvSpPr>
            <p:cNvPr id="1507" name="Google Shape;1507;p31"/>
            <p:cNvSpPr/>
            <p:nvPr/>
          </p:nvSpPr>
          <p:spPr>
            <a:xfrm>
              <a:off x="9012222" y="114299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9011589" y="122952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9012222" y="131612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9012222" y="140203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9012222" y="148861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9012222" y="157519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5400000">
              <a:off x="8336322" y="-455642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7238275" y="-569725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8667705" y="106206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8758303" y="115175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8667690" y="19080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8667690" y="20471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8667690" y="218636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8093828" y="-3320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8239543" y="-3320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8385286" y="-3320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8401443" y="62693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8228319" y="6269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8055195" y="6269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8802830" y="8134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8916213" y="9267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31"/>
          <p:cNvGrpSpPr/>
          <p:nvPr/>
        </p:nvGrpSpPr>
        <p:grpSpPr>
          <a:xfrm>
            <a:off x="-864335" y="2692869"/>
            <a:ext cx="2229510" cy="3158436"/>
            <a:chOff x="-864335" y="2692869"/>
            <a:chExt cx="2229510" cy="3158436"/>
          </a:xfrm>
        </p:grpSpPr>
        <p:sp>
          <p:nvSpPr>
            <p:cNvPr id="1529" name="Google Shape;1529;p31"/>
            <p:cNvSpPr/>
            <p:nvPr/>
          </p:nvSpPr>
          <p:spPr>
            <a:xfrm>
              <a:off x="170141" y="3662057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-184417" y="3744683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114411" y="442079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348914" y="4655293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114407" y="2786941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114407" y="296129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114407" y="313657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114407" y="331093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114407" y="3485288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-864335" y="39654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-864335" y="41045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-864335" y="424376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1245075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102622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80815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265397" y="2692869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264764" y="2779403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265397" y="2866001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265397" y="2951913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265397" y="3038490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265397" y="3125066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dk2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1551;p32"/>
          <p:cNvGrpSpPr/>
          <p:nvPr/>
        </p:nvGrpSpPr>
        <p:grpSpPr>
          <a:xfrm>
            <a:off x="-282424" y="-224575"/>
            <a:ext cx="1991295" cy="2817618"/>
            <a:chOff x="-282424" y="-224575"/>
            <a:chExt cx="1991295" cy="2817618"/>
          </a:xfrm>
        </p:grpSpPr>
        <p:sp>
          <p:nvSpPr>
            <p:cNvPr id="1552" name="Google Shape;1552;p32"/>
            <p:cNvSpPr/>
            <p:nvPr/>
          </p:nvSpPr>
          <p:spPr>
            <a:xfrm rot="5400000">
              <a:off x="329334" y="-3655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892425" y="83015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310441" y="-22457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456156" y="-22457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601899" y="-22457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618056" y="73438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444932" y="7343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271808" y="7343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115693" y="1143003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229075" y="1256359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342468" y="1419868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433066" y="1509557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115707" y="160106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115707" y="177542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115707" y="195070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115707" y="212505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115707" y="229941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253372" y="2125044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252739" y="2211578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253372" y="2298176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253372" y="2384088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253372" y="2470665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253372" y="2557241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5" name="Google Shape;1575;p32"/>
          <p:cNvGrpSpPr/>
          <p:nvPr/>
        </p:nvGrpSpPr>
        <p:grpSpPr>
          <a:xfrm>
            <a:off x="6824150" y="2631150"/>
            <a:ext cx="2791272" cy="3760595"/>
            <a:chOff x="6824150" y="2631150"/>
            <a:chExt cx="2791272" cy="3760595"/>
          </a:xfrm>
        </p:grpSpPr>
        <p:sp>
          <p:nvSpPr>
            <p:cNvPr id="1576" name="Google Shape;1576;p32"/>
            <p:cNvSpPr/>
            <p:nvPr/>
          </p:nvSpPr>
          <p:spPr>
            <a:xfrm>
              <a:off x="8377971" y="449754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8231476" y="432176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7503636" y="46085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7738139" y="48430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8744238" y="406659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8357081" y="415681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8431083" y="368116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8607674" y="385712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8951261" y="2792241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8951261" y="296754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8951261" y="314377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8951261" y="331908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8951261" y="349438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951261" y="366968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760444" y="2631150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8759685" y="2849983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8759685" y="3068842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7261075" y="4910975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7042225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6824150" y="4910975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9" name="Google Shape;1599;p3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00" name="Google Shape;1600;p3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01" name="Google Shape;16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720000" y="1724109"/>
            <a:ext cx="32553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6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5"/>
          <p:cNvSpPr txBox="1"/>
          <p:nvPr>
            <p:ph idx="1" type="subTitle"/>
          </p:nvPr>
        </p:nvSpPr>
        <p:spPr>
          <a:xfrm>
            <a:off x="720000" y="3672450"/>
            <a:ext cx="292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153" name="Google Shape;153;p5"/>
          <p:cNvGrpSpPr/>
          <p:nvPr/>
        </p:nvGrpSpPr>
        <p:grpSpPr>
          <a:xfrm>
            <a:off x="114410" y="3861837"/>
            <a:ext cx="1837276" cy="2174180"/>
            <a:chOff x="114410" y="3861837"/>
            <a:chExt cx="1837276" cy="2174180"/>
          </a:xfrm>
        </p:grpSpPr>
        <p:sp>
          <p:nvSpPr>
            <p:cNvPr id="154" name="Google Shape;154;p5"/>
            <p:cNvSpPr/>
            <p:nvPr/>
          </p:nvSpPr>
          <p:spPr>
            <a:xfrm>
              <a:off x="1690341" y="4840007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5169" y="3861837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14410" y="4080671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14410" y="4299529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35783" y="4922633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5182" y="47895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4773" y="47895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94390" y="47895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16118" y="435492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29500" y="446828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24411" y="4605502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58914" y="4840005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7724563" y="-1235613"/>
            <a:ext cx="1476584" cy="3849456"/>
            <a:chOff x="7724563" y="-1235613"/>
            <a:chExt cx="1476584" cy="3849456"/>
          </a:xfrm>
        </p:grpSpPr>
        <p:sp>
          <p:nvSpPr>
            <p:cNvPr id="167" name="Google Shape;167;p5"/>
            <p:cNvSpPr/>
            <p:nvPr/>
          </p:nvSpPr>
          <p:spPr>
            <a:xfrm>
              <a:off x="7724563" y="-1235613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871059" y="152866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32138" y="99854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944981" y="108876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016808" y="1228815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8193399" y="1404775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679563" y="-92700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626828" y="15591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772543" y="15591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918286" y="15591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934443" y="251808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761319" y="25180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588195" y="251808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5"/>
          <p:cNvSpPr txBox="1"/>
          <p:nvPr>
            <p:ph idx="2" type="title"/>
          </p:nvPr>
        </p:nvSpPr>
        <p:spPr>
          <a:xfrm>
            <a:off x="779410" y="947568"/>
            <a:ext cx="7956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6"/>
          <p:cNvGrpSpPr/>
          <p:nvPr/>
        </p:nvGrpSpPr>
        <p:grpSpPr>
          <a:xfrm>
            <a:off x="-881249" y="-277706"/>
            <a:ext cx="1991295" cy="2517424"/>
            <a:chOff x="-881249" y="-277706"/>
            <a:chExt cx="1991295" cy="2517424"/>
          </a:xfrm>
        </p:grpSpPr>
        <p:sp>
          <p:nvSpPr>
            <p:cNvPr id="183" name="Google Shape;183;p6"/>
            <p:cNvSpPr/>
            <p:nvPr/>
          </p:nvSpPr>
          <p:spPr>
            <a:xfrm>
              <a:off x="305491" y="1466382"/>
              <a:ext cx="261345" cy="165266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32072" y="1771719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1439" y="1858253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32072" y="1944851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32072" y="2030763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32072" y="2117340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2072" y="2203916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49067" y="1549008"/>
              <a:ext cx="485195" cy="19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rot="5400000">
              <a:off x="-269491" y="-283092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34663" y="897543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15370" y="-2777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54961" y="-277706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4578" y="-277706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77232" y="1270578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677232" y="1444934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77232" y="1620215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77232" y="1794570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77232" y="1968926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15380" y="1692878"/>
              <a:ext cx="226781" cy="226781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8763" y="1806234"/>
              <a:ext cx="19" cy="216236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7632651" y="2560678"/>
            <a:ext cx="2242750" cy="3835917"/>
            <a:chOff x="7632651" y="2560678"/>
            <a:chExt cx="2242750" cy="3835917"/>
          </a:xfrm>
        </p:grpSpPr>
        <p:sp>
          <p:nvSpPr>
            <p:cNvPr id="204" name="Google Shape;204;p6"/>
            <p:cNvSpPr/>
            <p:nvPr/>
          </p:nvSpPr>
          <p:spPr>
            <a:xfrm>
              <a:off x="8947861" y="2560678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947861" y="273598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947861" y="2912215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947861" y="308751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947861" y="3262821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947861" y="3438124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671413" y="4146140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284256" y="4236361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303383" y="3742978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479974" y="3918937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779146" y="4502391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632651" y="4326612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579590" y="460141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579590" y="474059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579590" y="4879767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741144" y="3215087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8740385" y="3433921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8740385" y="3652779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6"/>
          <p:cNvSpPr txBox="1"/>
          <p:nvPr>
            <p:ph type="title"/>
          </p:nvPr>
        </p:nvSpPr>
        <p:spPr>
          <a:xfrm>
            <a:off x="5095212" y="1634400"/>
            <a:ext cx="332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6"/>
          <p:cNvSpPr txBox="1"/>
          <p:nvPr>
            <p:ph idx="1" type="subTitle"/>
          </p:nvPr>
        </p:nvSpPr>
        <p:spPr>
          <a:xfrm>
            <a:off x="5094825" y="2303875"/>
            <a:ext cx="3328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7"/>
          <p:cNvGrpSpPr/>
          <p:nvPr/>
        </p:nvGrpSpPr>
        <p:grpSpPr>
          <a:xfrm>
            <a:off x="-39257" y="3450375"/>
            <a:ext cx="1962629" cy="2744655"/>
            <a:chOff x="-39257" y="3450375"/>
            <a:chExt cx="1962629" cy="2744655"/>
          </a:xfrm>
        </p:grpSpPr>
        <p:sp>
          <p:nvSpPr>
            <p:cNvPr id="226" name="Google Shape;226;p7"/>
            <p:cNvSpPr/>
            <p:nvPr/>
          </p:nvSpPr>
          <p:spPr>
            <a:xfrm>
              <a:off x="274619" y="3450375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73860" y="3669208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73860" y="3888067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827832" y="48654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67423" y="4865481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1107040" y="4865481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114407" y="3659716"/>
              <a:ext cx="71999" cy="736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14407" y="3834071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14407" y="4009353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14407" y="4183708"/>
              <a:ext cx="71999" cy="72656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14407" y="4358063"/>
              <a:ext cx="71999" cy="735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371811" y="476451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1606314" y="499901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47900" y="4865465"/>
              <a:ext cx="285375" cy="180462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9257" y="4955686"/>
              <a:ext cx="529807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2483" y="4513540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69074" y="468950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7"/>
          <p:cNvGrpSpPr/>
          <p:nvPr/>
        </p:nvGrpSpPr>
        <p:grpSpPr>
          <a:xfrm>
            <a:off x="7446063" y="-142644"/>
            <a:ext cx="2269796" cy="2516259"/>
            <a:chOff x="7446063" y="-142644"/>
            <a:chExt cx="2269796" cy="2516259"/>
          </a:xfrm>
        </p:grpSpPr>
        <p:sp>
          <p:nvSpPr>
            <p:cNvPr id="244" name="Google Shape;244;p7"/>
            <p:cNvSpPr/>
            <p:nvPr/>
          </p:nvSpPr>
          <p:spPr>
            <a:xfrm>
              <a:off x="8994222" y="14243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993589" y="15108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994222" y="15974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994222" y="16834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994222" y="17699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994222" y="18565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 rot="5400000">
              <a:off x="8336322" y="-3205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235775" y="864306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862686" y="1597491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862686" y="177279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862686" y="1949028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862686" y="212433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862686" y="2299633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882988" y="1166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664138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446063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8681443" y="1201243"/>
              <a:ext cx="181226" cy="181209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772041" y="1290932"/>
              <a:ext cx="26" cy="665995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681445" y="-142644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821036" y="-142644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960653" y="-142644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7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8"/>
          <p:cNvGrpSpPr/>
          <p:nvPr/>
        </p:nvGrpSpPr>
        <p:grpSpPr>
          <a:xfrm>
            <a:off x="8112598" y="-506450"/>
            <a:ext cx="917016" cy="2278676"/>
            <a:chOff x="8112598" y="-506450"/>
            <a:chExt cx="917016" cy="2278676"/>
          </a:xfrm>
        </p:grpSpPr>
        <p:sp>
          <p:nvSpPr>
            <p:cNvPr id="268" name="Google Shape;268;p8"/>
            <p:cNvSpPr/>
            <p:nvPr/>
          </p:nvSpPr>
          <p:spPr>
            <a:xfrm>
              <a:off x="8322975" y="-506450"/>
              <a:ext cx="363702" cy="113374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958671" y="878007"/>
              <a:ext cx="69695" cy="69683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8957402" y="1043348"/>
              <a:ext cx="72192" cy="68578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958671" y="1208812"/>
              <a:ext cx="69695" cy="68455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8958671" y="1372966"/>
              <a:ext cx="69695" cy="69723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8958671" y="1538389"/>
              <a:ext cx="69695" cy="69683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8958671" y="1703812"/>
              <a:ext cx="69695" cy="68414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790834" y="280293"/>
              <a:ext cx="238780" cy="238780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910199" y="399631"/>
              <a:ext cx="20" cy="227677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443218" y="801012"/>
              <a:ext cx="243450" cy="153950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8112598" y="877972"/>
              <a:ext cx="451972" cy="18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8764994" y="801000"/>
              <a:ext cx="121637" cy="120495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764235" y="1019833"/>
              <a:ext cx="122397" cy="120520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8764235" y="1238692"/>
              <a:ext cx="122397" cy="121273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-1089824" y="3327299"/>
            <a:ext cx="2576999" cy="1913226"/>
            <a:chOff x="-1089824" y="3327299"/>
            <a:chExt cx="2576999" cy="1913226"/>
          </a:xfrm>
        </p:grpSpPr>
        <p:sp>
          <p:nvSpPr>
            <p:cNvPr id="283" name="Google Shape;283;p8"/>
            <p:cNvSpPr/>
            <p:nvPr/>
          </p:nvSpPr>
          <p:spPr>
            <a:xfrm rot="5400000">
              <a:off x="-478066" y="3437570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87399" y="4622706"/>
              <a:ext cx="381987" cy="381430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247671" y="4002949"/>
              <a:ext cx="127156" cy="127156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1238" y="4066525"/>
              <a:ext cx="19" cy="46733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011125" y="4461625"/>
              <a:ext cx="66150" cy="778900"/>
            </a:xfrm>
            <a:custGeom>
              <a:rect b="b" l="l" r="r" t="t"/>
              <a:pathLst>
                <a:path extrusionOk="0" h="31156" w="2646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144125" y="4461625"/>
              <a:ext cx="66125" cy="778900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277100" y="4461625"/>
              <a:ext cx="66125" cy="778900"/>
            </a:xfrm>
            <a:custGeom>
              <a:rect b="b" l="l" r="r" t="t"/>
              <a:pathLst>
                <a:path extrusionOk="0" h="31156" w="2645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14400" y="3327299"/>
              <a:ext cx="72003" cy="72084"/>
            </a:xfrm>
            <a:custGeom>
              <a:rect b="b" l="l" r="r" t="t"/>
              <a:pathLst>
                <a:path extrusionOk="0" h="4347" w="4348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14913" y="3465393"/>
              <a:ext cx="71490" cy="71587"/>
            </a:xfrm>
            <a:custGeom>
              <a:rect b="b" l="l" r="r" t="t"/>
              <a:pathLst>
                <a:path extrusionOk="0" h="4317" w="4317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114400" y="3603487"/>
              <a:ext cx="72003" cy="71620"/>
            </a:xfrm>
            <a:custGeom>
              <a:rect b="b" l="l" r="r" t="t"/>
              <a:pathLst>
                <a:path extrusionOk="0" h="4319" w="4348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14913" y="3741100"/>
              <a:ext cx="71490" cy="72084"/>
            </a:xfrm>
            <a:custGeom>
              <a:rect b="b" l="l" r="r" t="t"/>
              <a:pathLst>
                <a:path extrusionOk="0" h="4347" w="4317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114400" y="3879692"/>
              <a:ext cx="72003" cy="71603"/>
            </a:xfrm>
            <a:custGeom>
              <a:rect b="b" l="l" r="r" t="t"/>
              <a:pathLst>
                <a:path extrusionOk="0" h="4318" w="4348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311251" y="3630501"/>
              <a:ext cx="317642" cy="317619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70234" y="3789305"/>
              <a:ext cx="909606" cy="19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367075" y="3882088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148225" y="388208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30150" y="3882088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8"/>
          <p:cNvSpPr txBox="1"/>
          <p:nvPr>
            <p:ph type="title"/>
          </p:nvPr>
        </p:nvSpPr>
        <p:spPr>
          <a:xfrm>
            <a:off x="720000" y="540000"/>
            <a:ext cx="309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8"/>
          <p:cNvSpPr txBox="1"/>
          <p:nvPr>
            <p:ph idx="1" type="subTitle"/>
          </p:nvPr>
        </p:nvSpPr>
        <p:spPr>
          <a:xfrm>
            <a:off x="720000" y="1252728"/>
            <a:ext cx="309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7404688" y="-274898"/>
            <a:ext cx="1633909" cy="2705029"/>
            <a:chOff x="7404688" y="-274898"/>
            <a:chExt cx="1633909" cy="2705029"/>
          </a:xfrm>
        </p:grpSpPr>
        <p:sp>
          <p:nvSpPr>
            <p:cNvPr id="304" name="Google Shape;304;p9"/>
            <p:cNvSpPr/>
            <p:nvPr/>
          </p:nvSpPr>
          <p:spPr>
            <a:xfrm>
              <a:off x="8613761" y="1285420"/>
              <a:ext cx="135500" cy="135500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681507" y="1352719"/>
              <a:ext cx="20" cy="49800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8487036" y="-274898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721539" y="-40395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8738881" y="999955"/>
              <a:ext cx="233045" cy="233045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855403" y="1114783"/>
              <a:ext cx="20" cy="222209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8819424" y="1478703"/>
              <a:ext cx="71999" cy="74012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8819424" y="165400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8819424" y="1830240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8819424" y="2005543"/>
              <a:ext cx="71999" cy="73051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8819424" y="2180846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819424" y="2356149"/>
              <a:ext cx="71999" cy="73982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8049670" y="-88019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8189261" y="-88019"/>
              <a:ext cx="70232" cy="817715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8328878" y="-88019"/>
              <a:ext cx="70205" cy="817715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841613" y="116650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7622763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404688" y="116650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9"/>
          <p:cNvSpPr txBox="1"/>
          <p:nvPr>
            <p:ph type="title"/>
          </p:nvPr>
        </p:nvSpPr>
        <p:spPr>
          <a:xfrm>
            <a:off x="3466041" y="3085200"/>
            <a:ext cx="2210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3" name="Google Shape;323;p9"/>
          <p:cNvSpPr txBox="1"/>
          <p:nvPr>
            <p:ph idx="2" type="title"/>
          </p:nvPr>
        </p:nvSpPr>
        <p:spPr>
          <a:xfrm>
            <a:off x="720000" y="3085200"/>
            <a:ext cx="2208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9"/>
          <p:cNvSpPr txBox="1"/>
          <p:nvPr>
            <p:ph idx="3" type="title"/>
          </p:nvPr>
        </p:nvSpPr>
        <p:spPr>
          <a:xfrm>
            <a:off x="6213607" y="3085200"/>
            <a:ext cx="2210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5" name="Google Shape;325;p9"/>
          <p:cNvSpPr txBox="1"/>
          <p:nvPr>
            <p:ph idx="1" type="subTitle"/>
          </p:nvPr>
        </p:nvSpPr>
        <p:spPr>
          <a:xfrm>
            <a:off x="720000" y="3555525"/>
            <a:ext cx="22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Google Shape;326;p9"/>
          <p:cNvSpPr txBox="1"/>
          <p:nvPr>
            <p:ph idx="4" type="subTitle"/>
          </p:nvPr>
        </p:nvSpPr>
        <p:spPr>
          <a:xfrm>
            <a:off x="3466041" y="3553590"/>
            <a:ext cx="221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7" name="Google Shape;327;p9"/>
          <p:cNvSpPr txBox="1"/>
          <p:nvPr>
            <p:ph idx="5" type="subTitle"/>
          </p:nvPr>
        </p:nvSpPr>
        <p:spPr>
          <a:xfrm>
            <a:off x="6213607" y="3553590"/>
            <a:ext cx="221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8" name="Google Shape;328;p9"/>
          <p:cNvSpPr txBox="1"/>
          <p:nvPr>
            <p:ph idx="6"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29" name="Google Shape;329;p9"/>
          <p:cNvGrpSpPr/>
          <p:nvPr/>
        </p:nvGrpSpPr>
        <p:grpSpPr>
          <a:xfrm>
            <a:off x="-207162" y="2913068"/>
            <a:ext cx="3081921" cy="3445589"/>
            <a:chOff x="-207162" y="2913068"/>
            <a:chExt cx="3081921" cy="3445589"/>
          </a:xfrm>
        </p:grpSpPr>
        <p:sp>
          <p:nvSpPr>
            <p:cNvPr id="330" name="Google Shape;330;p9"/>
            <p:cNvSpPr/>
            <p:nvPr/>
          </p:nvSpPr>
          <p:spPr>
            <a:xfrm>
              <a:off x="324003" y="3072105"/>
              <a:ext cx="71999" cy="71345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4003" y="3241635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24003" y="3411136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24003" y="3579740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24003" y="3748343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4003" y="3917844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4597" y="3647325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217" y="3867751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4217" y="4088202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656438" y="4715472"/>
              <a:ext cx="307778" cy="30779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810182" y="4869344"/>
              <a:ext cx="881360" cy="18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83317" y="4603510"/>
              <a:ext cx="291442" cy="184298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094413" y="4695647"/>
              <a:ext cx="634573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-207162" y="2913068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92549" y="4608402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227051" y="4842905"/>
              <a:ext cx="82550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28584" y="4464454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82088" y="4288674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 txBox="1"/>
          <p:nvPr>
            <p:ph type="title"/>
          </p:nvPr>
        </p:nvSpPr>
        <p:spPr>
          <a:xfrm>
            <a:off x="2026925" y="3127688"/>
            <a:ext cx="509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sz="27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0" name="Google Shape;350;p10"/>
          <p:cNvSpPr txBox="1"/>
          <p:nvPr>
            <p:ph idx="1" type="subTitle"/>
          </p:nvPr>
        </p:nvSpPr>
        <p:spPr>
          <a:xfrm>
            <a:off x="2026975" y="1351125"/>
            <a:ext cx="50901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Montserrat"/>
              <a:buNone/>
              <a:defRPr sz="2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351" name="Google Shape;351;p10"/>
          <p:cNvGrpSpPr/>
          <p:nvPr/>
        </p:nvGrpSpPr>
        <p:grpSpPr>
          <a:xfrm>
            <a:off x="-765410" y="-842400"/>
            <a:ext cx="10692861" cy="7239583"/>
            <a:chOff x="-765410" y="-842400"/>
            <a:chExt cx="10692861" cy="7239583"/>
          </a:xfrm>
        </p:grpSpPr>
        <p:sp>
          <p:nvSpPr>
            <p:cNvPr id="352" name="Google Shape;352;p10"/>
            <p:cNvSpPr/>
            <p:nvPr/>
          </p:nvSpPr>
          <p:spPr>
            <a:xfrm rot="5400000">
              <a:off x="39897" y="-475667"/>
              <a:ext cx="767779" cy="199129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40400" y="713143"/>
              <a:ext cx="390001" cy="389432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388399" y="1090465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622901" y="1324968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7497713" y="132163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7278863" y="132163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7060788" y="132163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159690" y="2201530"/>
              <a:ext cx="71999" cy="71345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159690" y="2371060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159690" y="2540561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012886" y="4443970"/>
              <a:ext cx="135500" cy="135500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080632" y="4511269"/>
              <a:ext cx="20" cy="49800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59690" y="2709165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59690" y="2877768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59690" y="3047269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03434" y="2801400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303054" y="3021826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303054" y="3242277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138006" y="4121230"/>
              <a:ext cx="233045" cy="233045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1254528" y="4236058"/>
              <a:ext cx="20" cy="222209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5109" y="4502979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108613" y="4327200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10662" y="3305874"/>
              <a:ext cx="396114" cy="395536"/>
            </a:xfrm>
            <a:custGeom>
              <a:rect b="b" l="l" r="r" t="t"/>
              <a:pathLst>
                <a:path extrusionOk="0" h="20518" w="20548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10"/>
            <p:cNvGrpSpPr/>
            <p:nvPr/>
          </p:nvGrpSpPr>
          <p:grpSpPr>
            <a:xfrm>
              <a:off x="-765410" y="3826617"/>
              <a:ext cx="1295811" cy="350057"/>
              <a:chOff x="-754885" y="1062067"/>
              <a:chExt cx="1295811" cy="350057"/>
            </a:xfrm>
          </p:grpSpPr>
          <p:sp>
            <p:nvSpPr>
              <p:cNvPr id="376" name="Google Shape;376;p10"/>
              <p:cNvSpPr/>
              <p:nvPr/>
            </p:nvSpPr>
            <p:spPr>
              <a:xfrm>
                <a:off x="-754885" y="1062067"/>
                <a:ext cx="1295811" cy="71684"/>
              </a:xfrm>
              <a:custGeom>
                <a:rect b="b" l="l" r="r" t="t"/>
                <a:pathLst>
                  <a:path extrusionOk="0" fill="none" h="3131" w="56598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0"/>
                    </a:lnTo>
                    <a:lnTo>
                      <a:pt x="11308" y="3070"/>
                    </a:lnTo>
                    <a:lnTo>
                      <a:pt x="15107" y="30"/>
                    </a:lnTo>
                    <a:lnTo>
                      <a:pt x="18876" y="3070"/>
                    </a:lnTo>
                    <a:lnTo>
                      <a:pt x="22645" y="30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0"/>
                    </a:lnTo>
                    <a:lnTo>
                      <a:pt x="37722" y="61"/>
                    </a:lnTo>
                    <a:lnTo>
                      <a:pt x="41491" y="3100"/>
                    </a:lnTo>
                    <a:lnTo>
                      <a:pt x="45290" y="61"/>
                    </a:lnTo>
                    <a:lnTo>
                      <a:pt x="49059" y="3100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-754885" y="1201242"/>
                <a:ext cx="1295811" cy="71684"/>
              </a:xfrm>
              <a:custGeom>
                <a:rect b="b" l="l" r="r" t="t"/>
                <a:pathLst>
                  <a:path extrusionOk="0" fill="none" h="3131" w="56598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1"/>
                    </a:lnTo>
                    <a:lnTo>
                      <a:pt x="11308" y="3070"/>
                    </a:lnTo>
                    <a:lnTo>
                      <a:pt x="15107" y="31"/>
                    </a:lnTo>
                    <a:lnTo>
                      <a:pt x="18876" y="3070"/>
                    </a:lnTo>
                    <a:lnTo>
                      <a:pt x="22645" y="31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1"/>
                    </a:lnTo>
                    <a:lnTo>
                      <a:pt x="37722" y="61"/>
                    </a:lnTo>
                    <a:lnTo>
                      <a:pt x="41491" y="3101"/>
                    </a:lnTo>
                    <a:lnTo>
                      <a:pt x="45290" y="61"/>
                    </a:lnTo>
                    <a:lnTo>
                      <a:pt x="49059" y="3101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-754885" y="1340417"/>
                <a:ext cx="1295811" cy="71707"/>
              </a:xfrm>
              <a:custGeom>
                <a:rect b="b" l="l" r="r" t="t"/>
                <a:pathLst>
                  <a:path extrusionOk="0" fill="none" h="3132" w="56598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1"/>
                    </a:lnTo>
                    <a:lnTo>
                      <a:pt x="11308" y="3070"/>
                    </a:lnTo>
                    <a:lnTo>
                      <a:pt x="15107" y="31"/>
                    </a:lnTo>
                    <a:lnTo>
                      <a:pt x="18876" y="3070"/>
                    </a:lnTo>
                    <a:lnTo>
                      <a:pt x="22645" y="31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1"/>
                    </a:lnTo>
                    <a:lnTo>
                      <a:pt x="37722" y="61"/>
                    </a:lnTo>
                    <a:lnTo>
                      <a:pt x="41491" y="3101"/>
                    </a:lnTo>
                    <a:lnTo>
                      <a:pt x="45290" y="61"/>
                    </a:lnTo>
                    <a:lnTo>
                      <a:pt x="49059" y="3101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" name="Google Shape;379;p10"/>
            <p:cNvSpPr/>
            <p:nvPr/>
          </p:nvSpPr>
          <p:spPr>
            <a:xfrm>
              <a:off x="7980403" y="4741163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126118" y="4741163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8271861" y="4741163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8749665" y="2430818"/>
              <a:ext cx="71999" cy="71345"/>
            </a:xfrm>
            <a:custGeom>
              <a:rect b="b" l="l" r="r" t="t"/>
              <a:pathLst>
                <a:path extrusionOk="0" h="2464" w="2433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8749665" y="2600348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749665" y="2769849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49665" y="2938452"/>
              <a:ext cx="71999" cy="70419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749665" y="3107056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8749665" y="3276557"/>
              <a:ext cx="71999" cy="71316"/>
            </a:xfrm>
            <a:custGeom>
              <a:rect b="b" l="l" r="r" t="t"/>
              <a:pathLst>
                <a:path extrusionOk="0" h="2463" w="2433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7233838" y="4449609"/>
              <a:ext cx="307778" cy="307797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87582" y="4603482"/>
              <a:ext cx="881360" cy="18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7494342" y="4824985"/>
              <a:ext cx="291442" cy="184298"/>
            </a:xfrm>
            <a:custGeom>
              <a:rect b="b" l="l" r="r" t="t"/>
              <a:pathLst>
                <a:path extrusionOk="0" h="8573" w="13557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7005438" y="4917122"/>
              <a:ext cx="634573" cy="21"/>
            </a:xfrm>
            <a:custGeom>
              <a:rect b="b" l="l" r="r" t="t"/>
              <a:pathLst>
                <a:path extrusionOk="0" fill="none" h="1" w="25169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8478561" y="4117940"/>
              <a:ext cx="551561" cy="1430515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8713064" y="4352443"/>
              <a:ext cx="82551" cy="961505"/>
            </a:xfrm>
            <a:custGeom>
              <a:rect b="b" l="l" r="r" t="t"/>
              <a:pathLst>
                <a:path extrusionOk="0" h="31157" w="2675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8913647" y="3066337"/>
              <a:ext cx="121637" cy="121384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8913267" y="3286763"/>
              <a:ext cx="122397" cy="121409"/>
            </a:xfrm>
            <a:custGeom>
              <a:rect b="b" l="l" r="r" t="t"/>
              <a:pathLst>
                <a:path extrusionOk="0" h="4804" w="4834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8913267" y="3507214"/>
              <a:ext cx="122397" cy="122167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8231488" y="-842400"/>
              <a:ext cx="798119" cy="2069983"/>
            </a:xfrm>
            <a:custGeom>
              <a:rect b="b" l="l" r="r" t="t"/>
              <a:pathLst>
                <a:path extrusionOk="0" fill="none" h="46355" w="17873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8377984" y="546079"/>
              <a:ext cx="505109" cy="505707"/>
            </a:xfrm>
            <a:custGeom>
              <a:rect b="b" l="l" r="r" t="t"/>
              <a:pathLst>
                <a:path extrusionOk="0" h="26233" w="26202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7749638" y="-532725"/>
              <a:ext cx="350040" cy="1091251"/>
            </a:xfrm>
            <a:custGeom>
              <a:rect b="b" l="l" r="r" t="t"/>
              <a:pathLst>
                <a:path extrusionOk="0" h="40275" w="12919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627828" y="-3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773543" y="-315225"/>
              <a:ext cx="73309" cy="853546"/>
            </a:xfrm>
            <a:custGeom>
              <a:rect b="b" l="l" r="r" t="t"/>
              <a:pathLst>
                <a:path extrusionOk="0" h="31157" w="2676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919286" y="-315225"/>
              <a:ext cx="73282" cy="853546"/>
            </a:xfrm>
            <a:custGeom>
              <a:rect b="b" l="l" r="r" t="t"/>
              <a:pathLst>
                <a:path extrusionOk="0" h="31157" w="2675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935443" y="643731"/>
              <a:ext cx="95167" cy="95762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762319" y="6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589195" y="643731"/>
              <a:ext cx="95762" cy="95762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243065" y="4603493"/>
              <a:ext cx="344566" cy="893589"/>
            </a:xfrm>
            <a:custGeom>
              <a:rect b="b" l="l" r="r" t="t"/>
              <a:pathLst>
                <a:path extrusionOk="0" fill="none" h="46354" w="17874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8631640" y="1324982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631640" y="1464157"/>
              <a:ext cx="1295811" cy="71684"/>
            </a:xfrm>
            <a:custGeom>
              <a:rect b="b" l="l" r="r" t="t"/>
              <a:pathLst>
                <a:path extrusionOk="0" fill="none" h="3131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631640" y="1603332"/>
              <a:ext cx="1295811" cy="71707"/>
            </a:xfrm>
            <a:custGeom>
              <a:rect b="b" l="l" r="r" t="t"/>
              <a:pathLst>
                <a:path extrusionOk="0" fill="none" h="3132" w="56598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2186963" y="4887813"/>
              <a:ext cx="120100" cy="120850"/>
            </a:xfrm>
            <a:custGeom>
              <a:rect b="b" l="l" r="r" t="t"/>
              <a:pathLst>
                <a:path extrusionOk="0" h="4834" w="4804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1968113" y="4887813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1750038" y="4887813"/>
              <a:ext cx="120850" cy="120850"/>
            </a:xfrm>
            <a:custGeom>
              <a:rect b="b" l="l" r="r" t="t"/>
              <a:pathLst>
                <a:path extrusionOk="0" h="4834" w="4834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8552608" y="3653591"/>
              <a:ext cx="351914" cy="351935"/>
            </a:xfrm>
            <a:custGeom>
              <a:rect b="b" l="l" r="r" t="t"/>
              <a:pathLst>
                <a:path extrusionOk="0" h="16719" w="16718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8729199" y="3829550"/>
              <a:ext cx="1007748" cy="21"/>
            </a:xfrm>
            <a:custGeom>
              <a:rect b="b" l="l" r="r" t="t"/>
              <a:pathLst>
                <a:path extrusionOk="0" fill="none" h="1" w="47874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B115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8517855" y="213425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8516610" y="2220790"/>
              <a:ext cx="35999" cy="35887"/>
            </a:xfrm>
            <a:custGeom>
              <a:rect b="b" l="l" r="r" t="t"/>
              <a:pathLst>
                <a:path extrusionOk="0" h="1676" w="1764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8517855" y="2307388"/>
              <a:ext cx="34754" cy="35823"/>
            </a:xfrm>
            <a:custGeom>
              <a:rect b="b" l="l" r="r" t="t"/>
              <a:pathLst>
                <a:path extrusionOk="0" h="1673" w="1703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8517855" y="2393301"/>
              <a:ext cx="34754" cy="36487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517855" y="2479877"/>
              <a:ext cx="34754" cy="36465"/>
            </a:xfrm>
            <a:custGeom>
              <a:rect b="b" l="l" r="r" t="t"/>
              <a:pathLst>
                <a:path extrusionOk="0" h="1703" w="1703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517855" y="2566454"/>
              <a:ext cx="34754" cy="35802"/>
            </a:xfrm>
            <a:custGeom>
              <a:rect b="b" l="l" r="r" t="t"/>
              <a:pathLst>
                <a:path extrusionOk="0" h="1672" w="1703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356848" y="1469195"/>
              <a:ext cx="135500" cy="135500"/>
            </a:xfrm>
            <a:custGeom>
              <a:rect b="b" l="l" r="r" t="t"/>
              <a:pathLst>
                <a:path extrusionOk="0" h="6840" w="684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424594" y="1536494"/>
              <a:ext cx="20" cy="498004"/>
            </a:xfrm>
            <a:custGeom>
              <a:rect b="b" l="l" r="r" t="t"/>
              <a:pathLst>
                <a:path extrusionOk="0" fill="none" h="25139" w="1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516619" y="1797230"/>
              <a:ext cx="233045" cy="233045"/>
            </a:xfrm>
            <a:custGeom>
              <a:rect b="b" l="l" r="r" t="t"/>
              <a:pathLst>
                <a:path extrusionOk="0" h="11764" w="11764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8633141" y="1912058"/>
              <a:ext cx="20" cy="222209"/>
            </a:xfrm>
            <a:custGeom>
              <a:rect b="b" l="l" r="r" t="t"/>
              <a:pathLst>
                <a:path extrusionOk="0" fill="none" h="11217" w="1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440000"/>
            <a:ext cx="7704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500"/>
              <a:buFont typeface="Montserrat"/>
              <a:buChar char="■"/>
              <a:defRPr b="0" i="0" sz="15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4"/>
          <p:cNvSpPr txBox="1"/>
          <p:nvPr>
            <p:ph type="ctrTitle"/>
          </p:nvPr>
        </p:nvSpPr>
        <p:spPr>
          <a:xfrm>
            <a:off x="713225" y="536400"/>
            <a:ext cx="4923600" cy="1729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Database</a:t>
            </a:r>
            <a:endParaRPr/>
          </a:p>
        </p:txBody>
      </p:sp>
      <p:sp>
        <p:nvSpPr>
          <p:cNvPr id="1607" name="Google Shape;1607;p34"/>
          <p:cNvSpPr txBox="1"/>
          <p:nvPr>
            <p:ph idx="1" type="subTitle"/>
          </p:nvPr>
        </p:nvSpPr>
        <p:spPr>
          <a:xfrm>
            <a:off x="713225" y="2265600"/>
            <a:ext cx="2613900" cy="738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Rahul Ramjeawon, Adriana Causevic, and Eliza Hajdarovic</a:t>
            </a:r>
            <a:endParaRPr/>
          </a:p>
        </p:txBody>
      </p:sp>
      <p:pic>
        <p:nvPicPr>
          <p:cNvPr id="1608" name="Google Shape;16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25" y="1913800"/>
            <a:ext cx="4459313" cy="25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5"/>
          <p:cNvSpPr txBox="1"/>
          <p:nvPr>
            <p:ph type="title"/>
          </p:nvPr>
        </p:nvSpPr>
        <p:spPr>
          <a:xfrm>
            <a:off x="3946124" y="234475"/>
            <a:ext cx="2946000" cy="68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14" name="Google Shape;1614;p35"/>
          <p:cNvSpPr txBox="1"/>
          <p:nvPr>
            <p:ph idx="1" type="subTitle"/>
          </p:nvPr>
        </p:nvSpPr>
        <p:spPr>
          <a:xfrm>
            <a:off x="3771775" y="920275"/>
            <a:ext cx="4651800" cy="3928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500">
                <a:solidFill>
                  <a:schemeClr val="dk2"/>
                </a:solidFill>
              </a:rPr>
              <a:t>(Explain the problem)Our</a:t>
            </a:r>
            <a:r>
              <a:rPr lang="en" sz="1500">
                <a:solidFill>
                  <a:schemeClr val="dk2"/>
                </a:solidFill>
              </a:rPr>
              <a:t> project involves designing a database system for Netflix to manage various aspects of its operations including employees, departments, customers, games, movies, and TV shows.</a:t>
            </a:r>
            <a:endParaRPr sz="10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500">
                <a:solidFill>
                  <a:schemeClr val="dk2"/>
                </a:solidFill>
              </a:rPr>
              <a:t>(Setup)The database will store information such as employee details, department budget and roles, customer details, game information, movie and TV show details including ratings, cast, and director information.</a:t>
            </a:r>
            <a:endParaRPr sz="15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500">
                <a:solidFill>
                  <a:schemeClr val="dk2"/>
                </a:solidFill>
              </a:rPr>
              <a:t>this database is to store and manage information related to the operations of Netflix, a company that provides streaming services for movies, TV shows, and games to its customers.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15" name="Google Shape;16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75"/>
            <a:ext cx="37717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6"/>
          <p:cNvSpPr txBox="1"/>
          <p:nvPr>
            <p:ph type="title"/>
          </p:nvPr>
        </p:nvSpPr>
        <p:spPr>
          <a:xfrm>
            <a:off x="720000" y="210950"/>
            <a:ext cx="7704000" cy="403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Entity Types and Relationships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1" name="Google Shape;1621;p36"/>
          <p:cNvSpPr txBox="1"/>
          <p:nvPr/>
        </p:nvSpPr>
        <p:spPr>
          <a:xfrm>
            <a:off x="750600" y="669100"/>
            <a:ext cx="7642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Employee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employees including their ssn, name, contact details, job position, salary, and department they belong to.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Department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departments including department id, name, budget, and the name and ssn of the department manager.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 stores information about customers including their account number, name, contact details, and subscription type.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games including game id, name, size, studio, genre, and the department responsible for its development.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Director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directors including their name, age, and country.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Movie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movies including movie id, name, length, genre, size, if it’s a Netflix original, and the department responsible for its production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TV_Show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stores information about TV shows including show id, name, genre, size, episode count,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it’s a Netflix original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the department responsible for its production.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Relationship tables are: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Actor,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Em_Direct, M_Watch, TV_Watch, G_Plays, M_Rate, Customer_Service, TV_Actor, M_Actor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" name="Google Shape;1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900" y="1425125"/>
            <a:ext cx="2034100" cy="37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37"/>
          <p:cNvSpPr txBox="1"/>
          <p:nvPr>
            <p:ph idx="8" type="title"/>
          </p:nvPr>
        </p:nvSpPr>
        <p:spPr>
          <a:xfrm>
            <a:off x="720000" y="188975"/>
            <a:ext cx="7704000" cy="53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28" name="Google Shape;1628;p37"/>
          <p:cNvSpPr txBox="1"/>
          <p:nvPr/>
        </p:nvSpPr>
        <p:spPr>
          <a:xfrm>
            <a:off x="1320925" y="720575"/>
            <a:ext cx="6018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Employee:</a:t>
            </a:r>
            <a:r>
              <a:rPr lang="en">
                <a:solidFill>
                  <a:schemeClr val="dk2"/>
                </a:solidFill>
              </a:rPr>
              <a:t> ('111-11-1111', 'John', 'Doe', '123-456-7890', 'john.doe@gmail.com', 'M', 'ABC Company', 50000.00, '123 Main ST, Anytown, USA', '1990-01-01', 'Software Engineer', 2, ‘D001’)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Department:</a:t>
            </a:r>
            <a:r>
              <a:rPr lang="en">
                <a:solidFill>
                  <a:schemeClr val="dk2"/>
                </a:solidFill>
              </a:rPr>
              <a:t> ('D001', 'Software Engineering', 150000.00, 'develop Netflix website', '111-11-1111')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Customer:</a:t>
            </a:r>
            <a:r>
              <a:rPr lang="en">
                <a:solidFill>
                  <a:schemeClr val="dk2"/>
                </a:solidFill>
              </a:rPr>
              <a:t> ('1234567890', 'John', 'Doe', 'Basic', '123 Main St, Anytown USA', 'Comcast', 'johndoe@gmail.com', '555-123-4567', 'USA', 'pass123')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Games:</a:t>
            </a:r>
            <a:r>
              <a:rPr lang="en">
                <a:solidFill>
                  <a:schemeClr val="dk2"/>
                </a:solidFill>
              </a:rPr>
              <a:t> ('1234567890', 'Dust &amp; Neon', 13.4, 'David Marquardt Studios', 'Action/Role-Playing', 'D002')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Director:</a:t>
            </a:r>
            <a:r>
              <a:rPr lang="en">
                <a:solidFill>
                  <a:schemeClr val="dk2"/>
                </a:solidFill>
              </a:rPr>
              <a:t> (‘Chloé Zhao’, 39, ‘China’)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Movie:</a:t>
            </a:r>
            <a:r>
              <a:rPr lang="en">
                <a:solidFill>
                  <a:schemeClr val="dk2"/>
                </a:solidFill>
              </a:rPr>
              <a:t> ('M001', 'Nomadland', 108, 'Chloé Zhao', 4.4, 'Drama', TRUE, 'D002')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TV_Show:</a:t>
            </a:r>
            <a:r>
              <a:rPr lang="en">
                <a:solidFill>
                  <a:schemeClr val="dk2"/>
                </a:solidFill>
              </a:rPr>
              <a:t> ('1', 'The Chair', TRUE, 6.25, 6, 'Chloé Zhao', 'Comedy', 'D002')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8"/>
          <p:cNvSpPr txBox="1"/>
          <p:nvPr>
            <p:ph type="title"/>
          </p:nvPr>
        </p:nvSpPr>
        <p:spPr>
          <a:xfrm>
            <a:off x="713225" y="653150"/>
            <a:ext cx="7704000" cy="418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Front-End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38"/>
          <p:cNvSpPr txBox="1"/>
          <p:nvPr>
            <p:ph idx="1" type="subTitle"/>
          </p:nvPr>
        </p:nvSpPr>
        <p:spPr>
          <a:xfrm>
            <a:off x="713225" y="861025"/>
            <a:ext cx="77040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Texted</a:t>
            </a:r>
            <a:r>
              <a:rPr lang="en">
                <a:solidFill>
                  <a:schemeClr val="dk2"/>
                </a:solidFill>
              </a:rPr>
              <a:t> based using Python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Users </a:t>
            </a:r>
            <a:r>
              <a:rPr lang="en">
                <a:solidFill>
                  <a:schemeClr val="dk2"/>
                </a:solidFill>
              </a:rPr>
              <a:t>can</a:t>
            </a:r>
            <a:r>
              <a:rPr lang="en">
                <a:solidFill>
                  <a:schemeClr val="dk2"/>
                </a:solidFill>
              </a:rPr>
              <a:t> either login or create a new user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New users can create an account and can access the home menu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If you are an existing user you will also be able to access the home menu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An admin can log in and they can add/remove movies and TV shows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Users can search their favorite movies and TV shows that are on Netflix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Users can also see all movies,  TV shows, and games created by Netflix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5" name="Google Shape;16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637" y="3473350"/>
            <a:ext cx="2694725" cy="1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9"/>
          <p:cNvSpPr txBox="1"/>
          <p:nvPr>
            <p:ph idx="1" type="subTitle"/>
          </p:nvPr>
        </p:nvSpPr>
        <p:spPr>
          <a:xfrm>
            <a:off x="449950" y="1664675"/>
            <a:ext cx="25860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Trying to make it as realistic as </a:t>
            </a:r>
            <a:r>
              <a:rPr lang="en">
                <a:solidFill>
                  <a:schemeClr val="dk2"/>
                </a:solidFill>
              </a:rPr>
              <a:t>Netflix</a:t>
            </a:r>
            <a:r>
              <a:rPr lang="en">
                <a:solidFill>
                  <a:schemeClr val="dk2"/>
                </a:solidFill>
              </a:rPr>
              <a:t> would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 lot of thought was needed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Learning new SQL </a:t>
            </a:r>
            <a:r>
              <a:rPr lang="en">
                <a:solidFill>
                  <a:schemeClr val="dk2"/>
                </a:solidFill>
              </a:rPr>
              <a:t>keywords</a:t>
            </a:r>
            <a:r>
              <a:rPr lang="en">
                <a:solidFill>
                  <a:schemeClr val="dk2"/>
                </a:solidFill>
              </a:rPr>
              <a:t> and getting use to it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1" name="Google Shape;1641;p39"/>
          <p:cNvSpPr txBox="1"/>
          <p:nvPr>
            <p:ph type="title"/>
          </p:nvPr>
        </p:nvSpPr>
        <p:spPr>
          <a:xfrm>
            <a:off x="449961" y="1199375"/>
            <a:ext cx="2471700" cy="46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Eliza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2" name="Google Shape;1642;p39"/>
          <p:cNvSpPr txBox="1"/>
          <p:nvPr>
            <p:ph idx="2" type="title"/>
          </p:nvPr>
        </p:nvSpPr>
        <p:spPr>
          <a:xfrm>
            <a:off x="5857524" y="1179550"/>
            <a:ext cx="2471700" cy="46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Adriana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3" name="Google Shape;1643;p39"/>
          <p:cNvSpPr txBox="1"/>
          <p:nvPr>
            <p:ph idx="3" type="subTitle"/>
          </p:nvPr>
        </p:nvSpPr>
        <p:spPr>
          <a:xfrm>
            <a:off x="5945525" y="1645763"/>
            <a:ext cx="24717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Adding values was a little tedious for me because i had to make sure I put the values in that correspond with each other and it was a lot of values to add in each table.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4" name="Google Shape;1644;p39"/>
          <p:cNvSpPr txBox="1"/>
          <p:nvPr>
            <p:ph idx="4" type="title"/>
          </p:nvPr>
        </p:nvSpPr>
        <p:spPr>
          <a:xfrm>
            <a:off x="3329374" y="1180438"/>
            <a:ext cx="2471700" cy="464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Rahul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5" name="Google Shape;1645;p39"/>
          <p:cNvSpPr txBox="1"/>
          <p:nvPr>
            <p:ph idx="5" type="subTitle"/>
          </p:nvPr>
        </p:nvSpPr>
        <p:spPr>
          <a:xfrm>
            <a:off x="3221800" y="1645750"/>
            <a:ext cx="26358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Designing the front end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Debugging   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6" name="Google Shape;1646;p39"/>
          <p:cNvSpPr txBox="1"/>
          <p:nvPr>
            <p:ph idx="8" type="title"/>
          </p:nvPr>
        </p:nvSpPr>
        <p:spPr>
          <a:xfrm>
            <a:off x="713225" y="249150"/>
            <a:ext cx="7704000" cy="53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ries Streaming Platform by Slidesgo">
  <a:themeElements>
    <a:clrScheme name="Simple Light">
      <a:dk1>
        <a:srgbClr val="000000"/>
      </a:dk1>
      <a:lt1>
        <a:srgbClr val="2B1153"/>
      </a:lt1>
      <a:dk2>
        <a:srgbClr val="582F9A"/>
      </a:dk2>
      <a:lt2>
        <a:srgbClr val="B19CD7"/>
      </a:lt2>
      <a:accent1>
        <a:srgbClr val="C95286"/>
      </a:accent1>
      <a:accent2>
        <a:srgbClr val="C952C5"/>
      </a:accent2>
      <a:accent3>
        <a:srgbClr val="FE7FA4"/>
      </a:accent3>
      <a:accent4>
        <a:srgbClr val="757CFF"/>
      </a:accent4>
      <a:accent5>
        <a:srgbClr val="EE704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