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3" r:id="rId14"/>
    <p:sldId id="267" r:id="rId15"/>
    <p:sldId id="268" r:id="rId16"/>
    <p:sldId id="269" r:id="rId17"/>
    <p:sldId id="270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D3335A-DF2B-4C4F-923B-C61FB8A7532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FECDAB-E1EF-449C-854F-D35B940C8B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- 4</a:t>
          </a:r>
          <a:r>
            <a:rPr lang="en-US" baseline="30000"/>
            <a:t>th</a:t>
          </a:r>
          <a:r>
            <a:rPr lang="en-US"/>
            <a:t> Year Engineering Physics student at UofA</a:t>
          </a:r>
        </a:p>
      </dgm:t>
    </dgm:pt>
    <dgm:pt modelId="{7E0C82D8-28CB-443C-B57D-BD67819BF053}" type="parTrans" cxnId="{8ECE583C-E973-469E-80D8-B92B0630F9FE}">
      <dgm:prSet/>
      <dgm:spPr/>
      <dgm:t>
        <a:bodyPr/>
        <a:lstStyle/>
        <a:p>
          <a:endParaRPr lang="en-US"/>
        </a:p>
      </dgm:t>
    </dgm:pt>
    <dgm:pt modelId="{44C5B69B-EB45-4C13-B98A-1071F05A20FB}" type="sibTrans" cxnId="{8ECE583C-E973-469E-80D8-B92B0630F9FE}">
      <dgm:prSet/>
      <dgm:spPr/>
      <dgm:t>
        <a:bodyPr/>
        <a:lstStyle/>
        <a:p>
          <a:endParaRPr lang="en-US"/>
        </a:p>
      </dgm:t>
    </dgm:pt>
    <dgm:pt modelId="{286C7678-E618-4B34-959B-379F8965D4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Passionate about analog electronics and audio</a:t>
          </a:r>
        </a:p>
      </dgm:t>
    </dgm:pt>
    <dgm:pt modelId="{3593EBA6-93EB-404D-90D8-A76BC30714D0}" type="parTrans" cxnId="{53419FBD-AD25-4D1F-8EBF-FDF730F7DE59}">
      <dgm:prSet/>
      <dgm:spPr/>
      <dgm:t>
        <a:bodyPr/>
        <a:lstStyle/>
        <a:p>
          <a:endParaRPr lang="en-US"/>
        </a:p>
      </dgm:t>
    </dgm:pt>
    <dgm:pt modelId="{EA2B7982-05E8-4CE0-A636-853E997448C8}" type="sibTrans" cxnId="{53419FBD-AD25-4D1F-8EBF-FDF730F7DE59}">
      <dgm:prSet/>
      <dgm:spPr/>
      <dgm:t>
        <a:bodyPr/>
        <a:lstStyle/>
        <a:p>
          <a:endParaRPr lang="en-US"/>
        </a:p>
      </dgm:t>
    </dgm:pt>
    <dgm:pt modelId="{D6C1C7D1-D2B7-4D0A-BFC5-C6998554436E}" type="pres">
      <dgm:prSet presAssocID="{42D3335A-DF2B-4C4F-923B-C61FB8A7532A}" presName="root" presStyleCnt="0">
        <dgm:presLayoutVars>
          <dgm:dir/>
          <dgm:resizeHandles val="exact"/>
        </dgm:presLayoutVars>
      </dgm:prSet>
      <dgm:spPr/>
    </dgm:pt>
    <dgm:pt modelId="{5752FB15-26CB-44BE-8467-7CFBD9370AC9}" type="pres">
      <dgm:prSet presAssocID="{14FECDAB-E1EF-449C-854F-D35B940C8BD6}" presName="compNode" presStyleCnt="0"/>
      <dgm:spPr/>
    </dgm:pt>
    <dgm:pt modelId="{651E984F-5A83-479E-90B1-521B42902C2B}" type="pres">
      <dgm:prSet presAssocID="{14FECDAB-E1EF-449C-854F-D35B940C8BD6}" presName="bgRect" presStyleLbl="bgShp" presStyleIdx="0" presStyleCnt="2"/>
      <dgm:spPr/>
    </dgm:pt>
    <dgm:pt modelId="{7E8B5F3B-1040-4467-81DC-A7C744AB33C7}" type="pres">
      <dgm:prSet presAssocID="{14FECDAB-E1EF-449C-854F-D35B940C8BD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AE2F54AE-8290-4CBB-842C-AF9AF173EEF4}" type="pres">
      <dgm:prSet presAssocID="{14FECDAB-E1EF-449C-854F-D35B940C8BD6}" presName="spaceRect" presStyleCnt="0"/>
      <dgm:spPr/>
    </dgm:pt>
    <dgm:pt modelId="{2DAF81E1-2914-4490-A76A-9BEC2C86D84E}" type="pres">
      <dgm:prSet presAssocID="{14FECDAB-E1EF-449C-854F-D35B940C8BD6}" presName="parTx" presStyleLbl="revTx" presStyleIdx="0" presStyleCnt="2">
        <dgm:presLayoutVars>
          <dgm:chMax val="0"/>
          <dgm:chPref val="0"/>
        </dgm:presLayoutVars>
      </dgm:prSet>
      <dgm:spPr/>
    </dgm:pt>
    <dgm:pt modelId="{A6E02417-6C9A-4594-AE3D-A93309F47343}" type="pres">
      <dgm:prSet presAssocID="{44C5B69B-EB45-4C13-B98A-1071F05A20FB}" presName="sibTrans" presStyleCnt="0"/>
      <dgm:spPr/>
    </dgm:pt>
    <dgm:pt modelId="{A6F60725-6E9E-4016-AE43-DD9D1F72A3CC}" type="pres">
      <dgm:prSet presAssocID="{286C7678-E618-4B34-959B-379F8965D43C}" presName="compNode" presStyleCnt="0"/>
      <dgm:spPr/>
    </dgm:pt>
    <dgm:pt modelId="{91E57E0D-899C-43BD-8458-08734A4BA195}" type="pres">
      <dgm:prSet presAssocID="{286C7678-E618-4B34-959B-379F8965D43C}" presName="bgRect" presStyleLbl="bgShp" presStyleIdx="1" presStyleCnt="2"/>
      <dgm:spPr/>
    </dgm:pt>
    <dgm:pt modelId="{F5EAE682-142F-499C-BB03-DDBC4EFA45A0}" type="pres">
      <dgm:prSet presAssocID="{286C7678-E618-4B34-959B-379F8965D43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phones"/>
        </a:ext>
      </dgm:extLst>
    </dgm:pt>
    <dgm:pt modelId="{2FC4072C-0637-4F82-B51C-90523053616C}" type="pres">
      <dgm:prSet presAssocID="{286C7678-E618-4B34-959B-379F8965D43C}" presName="spaceRect" presStyleCnt="0"/>
      <dgm:spPr/>
    </dgm:pt>
    <dgm:pt modelId="{C9B734F2-45FF-493E-8584-C0BA7234B2E7}" type="pres">
      <dgm:prSet presAssocID="{286C7678-E618-4B34-959B-379F8965D43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20E7A1C-812E-4B0E-B414-FE46E4B1F2B8}" type="presOf" srcId="{14FECDAB-E1EF-449C-854F-D35B940C8BD6}" destId="{2DAF81E1-2914-4490-A76A-9BEC2C86D84E}" srcOrd="0" destOrd="0" presId="urn:microsoft.com/office/officeart/2018/2/layout/IconVerticalSolidList"/>
    <dgm:cxn modelId="{8ECE583C-E973-469E-80D8-B92B0630F9FE}" srcId="{42D3335A-DF2B-4C4F-923B-C61FB8A7532A}" destId="{14FECDAB-E1EF-449C-854F-D35B940C8BD6}" srcOrd="0" destOrd="0" parTransId="{7E0C82D8-28CB-443C-B57D-BD67819BF053}" sibTransId="{44C5B69B-EB45-4C13-B98A-1071F05A20FB}"/>
    <dgm:cxn modelId="{D633D04A-8F22-45E8-954F-9D81AF8D10D7}" type="presOf" srcId="{286C7678-E618-4B34-959B-379F8965D43C}" destId="{C9B734F2-45FF-493E-8584-C0BA7234B2E7}" srcOrd="0" destOrd="0" presId="urn:microsoft.com/office/officeart/2018/2/layout/IconVerticalSolidList"/>
    <dgm:cxn modelId="{0759D7A4-BB0C-4F66-9968-98D6CDBA4C5A}" type="presOf" srcId="{42D3335A-DF2B-4C4F-923B-C61FB8A7532A}" destId="{D6C1C7D1-D2B7-4D0A-BFC5-C6998554436E}" srcOrd="0" destOrd="0" presId="urn:microsoft.com/office/officeart/2018/2/layout/IconVerticalSolidList"/>
    <dgm:cxn modelId="{53419FBD-AD25-4D1F-8EBF-FDF730F7DE59}" srcId="{42D3335A-DF2B-4C4F-923B-C61FB8A7532A}" destId="{286C7678-E618-4B34-959B-379F8965D43C}" srcOrd="1" destOrd="0" parTransId="{3593EBA6-93EB-404D-90D8-A76BC30714D0}" sibTransId="{EA2B7982-05E8-4CE0-A636-853E997448C8}"/>
    <dgm:cxn modelId="{5DC554CD-644E-48E4-AEBE-B94E16E51136}" type="presParOf" srcId="{D6C1C7D1-D2B7-4D0A-BFC5-C6998554436E}" destId="{5752FB15-26CB-44BE-8467-7CFBD9370AC9}" srcOrd="0" destOrd="0" presId="urn:microsoft.com/office/officeart/2018/2/layout/IconVerticalSolidList"/>
    <dgm:cxn modelId="{9D534396-A6B0-427B-A92D-5EAD1F496D9D}" type="presParOf" srcId="{5752FB15-26CB-44BE-8467-7CFBD9370AC9}" destId="{651E984F-5A83-479E-90B1-521B42902C2B}" srcOrd="0" destOrd="0" presId="urn:microsoft.com/office/officeart/2018/2/layout/IconVerticalSolidList"/>
    <dgm:cxn modelId="{08C30057-EE1A-4FC3-9039-95E03C136C9B}" type="presParOf" srcId="{5752FB15-26CB-44BE-8467-7CFBD9370AC9}" destId="{7E8B5F3B-1040-4467-81DC-A7C744AB33C7}" srcOrd="1" destOrd="0" presId="urn:microsoft.com/office/officeart/2018/2/layout/IconVerticalSolidList"/>
    <dgm:cxn modelId="{EBFFEAA2-4103-4E8C-8E85-63022576F51C}" type="presParOf" srcId="{5752FB15-26CB-44BE-8467-7CFBD9370AC9}" destId="{AE2F54AE-8290-4CBB-842C-AF9AF173EEF4}" srcOrd="2" destOrd="0" presId="urn:microsoft.com/office/officeart/2018/2/layout/IconVerticalSolidList"/>
    <dgm:cxn modelId="{2AEBF3B3-5BCE-4FD6-A15C-C77C2B5A03CC}" type="presParOf" srcId="{5752FB15-26CB-44BE-8467-7CFBD9370AC9}" destId="{2DAF81E1-2914-4490-A76A-9BEC2C86D84E}" srcOrd="3" destOrd="0" presId="urn:microsoft.com/office/officeart/2018/2/layout/IconVerticalSolidList"/>
    <dgm:cxn modelId="{815D67EB-588D-4280-A8C1-0B7F8478B436}" type="presParOf" srcId="{D6C1C7D1-D2B7-4D0A-BFC5-C6998554436E}" destId="{A6E02417-6C9A-4594-AE3D-A93309F47343}" srcOrd="1" destOrd="0" presId="urn:microsoft.com/office/officeart/2018/2/layout/IconVerticalSolidList"/>
    <dgm:cxn modelId="{DE947B56-9CD5-46B9-AEAB-658FAD06B893}" type="presParOf" srcId="{D6C1C7D1-D2B7-4D0A-BFC5-C6998554436E}" destId="{A6F60725-6E9E-4016-AE43-DD9D1F72A3CC}" srcOrd="2" destOrd="0" presId="urn:microsoft.com/office/officeart/2018/2/layout/IconVerticalSolidList"/>
    <dgm:cxn modelId="{B5B0416C-9266-4BEB-9F13-C719004A0002}" type="presParOf" srcId="{A6F60725-6E9E-4016-AE43-DD9D1F72A3CC}" destId="{91E57E0D-899C-43BD-8458-08734A4BA195}" srcOrd="0" destOrd="0" presId="urn:microsoft.com/office/officeart/2018/2/layout/IconVerticalSolidList"/>
    <dgm:cxn modelId="{55CDFBE4-EDDF-468A-8A06-A41200CF5A03}" type="presParOf" srcId="{A6F60725-6E9E-4016-AE43-DD9D1F72A3CC}" destId="{F5EAE682-142F-499C-BB03-DDBC4EFA45A0}" srcOrd="1" destOrd="0" presId="urn:microsoft.com/office/officeart/2018/2/layout/IconVerticalSolidList"/>
    <dgm:cxn modelId="{34BD18BC-0EF3-4A41-84F2-E62301D92B64}" type="presParOf" srcId="{A6F60725-6E9E-4016-AE43-DD9D1F72A3CC}" destId="{2FC4072C-0637-4F82-B51C-90523053616C}" srcOrd="2" destOrd="0" presId="urn:microsoft.com/office/officeart/2018/2/layout/IconVerticalSolidList"/>
    <dgm:cxn modelId="{92EF1CD0-D701-4B53-86D0-6109B39627A4}" type="presParOf" srcId="{A6F60725-6E9E-4016-AE43-DD9D1F72A3CC}" destId="{C9B734F2-45FF-493E-8584-C0BA7234B2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B14466-8F62-478C-A3B9-5E08D251395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7DA5857-64D8-4086-99A1-1B7F76190296}">
      <dgm:prSet/>
      <dgm:spPr/>
      <dgm:t>
        <a:bodyPr/>
        <a:lstStyle/>
        <a:p>
          <a:r>
            <a:rPr lang="en-US"/>
            <a:t>Ltspice</a:t>
          </a:r>
          <a:r>
            <a:rPr lang="en-CA"/>
            <a:t> potentiometers</a:t>
          </a:r>
          <a:endParaRPr lang="en-US"/>
        </a:p>
      </dgm:t>
    </dgm:pt>
    <dgm:pt modelId="{F723DAB3-FBE7-45C0-81C7-A723FBEE48CB}" type="parTrans" cxnId="{B32DD9E8-4DDC-434F-AD60-C1027B4B6EF9}">
      <dgm:prSet/>
      <dgm:spPr/>
      <dgm:t>
        <a:bodyPr/>
        <a:lstStyle/>
        <a:p>
          <a:endParaRPr lang="en-US"/>
        </a:p>
      </dgm:t>
    </dgm:pt>
    <dgm:pt modelId="{7DFA6E16-0177-4D94-B205-7A84125DD452}" type="sibTrans" cxnId="{B32DD9E8-4DDC-434F-AD60-C1027B4B6EF9}">
      <dgm:prSet/>
      <dgm:spPr/>
      <dgm:t>
        <a:bodyPr/>
        <a:lstStyle/>
        <a:p>
          <a:endParaRPr lang="en-US"/>
        </a:p>
      </dgm:t>
    </dgm:pt>
    <dgm:pt modelId="{BB8DDF68-CE47-474C-A2E4-F9D260A343EC}">
      <dgm:prSet/>
      <dgm:spPr/>
      <dgm:t>
        <a:bodyPr/>
        <a:lstStyle/>
        <a:p>
          <a:r>
            <a:rPr lang="en-CA"/>
            <a:t>Noise gate design</a:t>
          </a:r>
          <a:endParaRPr lang="en-US"/>
        </a:p>
      </dgm:t>
    </dgm:pt>
    <dgm:pt modelId="{12B29719-51E5-4A19-B171-4FDBCC554395}" type="parTrans" cxnId="{42C33938-E29B-454B-AB5F-EBF86554EC52}">
      <dgm:prSet/>
      <dgm:spPr/>
      <dgm:t>
        <a:bodyPr/>
        <a:lstStyle/>
        <a:p>
          <a:endParaRPr lang="en-US"/>
        </a:p>
      </dgm:t>
    </dgm:pt>
    <dgm:pt modelId="{01565439-6562-4636-9942-22858CB12562}" type="sibTrans" cxnId="{42C33938-E29B-454B-AB5F-EBF86554EC52}">
      <dgm:prSet/>
      <dgm:spPr/>
      <dgm:t>
        <a:bodyPr/>
        <a:lstStyle/>
        <a:p>
          <a:endParaRPr lang="en-US"/>
        </a:p>
      </dgm:t>
    </dgm:pt>
    <dgm:pt modelId="{15307266-D548-43BA-903B-E59886F9B43A}" type="pres">
      <dgm:prSet presAssocID="{3BB14466-8F62-478C-A3B9-5E08D2513951}" presName="root" presStyleCnt="0">
        <dgm:presLayoutVars>
          <dgm:dir/>
          <dgm:resizeHandles val="exact"/>
        </dgm:presLayoutVars>
      </dgm:prSet>
      <dgm:spPr/>
    </dgm:pt>
    <dgm:pt modelId="{8BD78642-806A-4A71-B847-B37074FF9D77}" type="pres">
      <dgm:prSet presAssocID="{27DA5857-64D8-4086-99A1-1B7F76190296}" presName="compNode" presStyleCnt="0"/>
      <dgm:spPr/>
    </dgm:pt>
    <dgm:pt modelId="{42CD4703-DDC8-4D6F-A190-0DC2FEBDB8B2}" type="pres">
      <dgm:prSet presAssocID="{27DA5857-64D8-4086-99A1-1B7F76190296}" presName="bgRect" presStyleLbl="bgShp" presStyleIdx="0" presStyleCnt="2"/>
      <dgm:spPr/>
    </dgm:pt>
    <dgm:pt modelId="{B13CFC99-987E-40BD-BFF1-DAA4083E5496}" type="pres">
      <dgm:prSet presAssocID="{27DA5857-64D8-4086-99A1-1B7F7619029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beat"/>
        </a:ext>
      </dgm:extLst>
    </dgm:pt>
    <dgm:pt modelId="{3B5A5A18-C3E6-46F1-8258-326FDCC297CD}" type="pres">
      <dgm:prSet presAssocID="{27DA5857-64D8-4086-99A1-1B7F76190296}" presName="spaceRect" presStyleCnt="0"/>
      <dgm:spPr/>
    </dgm:pt>
    <dgm:pt modelId="{5826FA20-B723-455D-8D32-2CBDF892246B}" type="pres">
      <dgm:prSet presAssocID="{27DA5857-64D8-4086-99A1-1B7F76190296}" presName="parTx" presStyleLbl="revTx" presStyleIdx="0" presStyleCnt="2">
        <dgm:presLayoutVars>
          <dgm:chMax val="0"/>
          <dgm:chPref val="0"/>
        </dgm:presLayoutVars>
      </dgm:prSet>
      <dgm:spPr/>
    </dgm:pt>
    <dgm:pt modelId="{C9A7DC34-52A0-44EB-9B02-AA77660F2D0B}" type="pres">
      <dgm:prSet presAssocID="{7DFA6E16-0177-4D94-B205-7A84125DD452}" presName="sibTrans" presStyleCnt="0"/>
      <dgm:spPr/>
    </dgm:pt>
    <dgm:pt modelId="{330F0CF5-758F-49CA-8351-737E74AD3FEF}" type="pres">
      <dgm:prSet presAssocID="{BB8DDF68-CE47-474C-A2E4-F9D260A343EC}" presName="compNode" presStyleCnt="0"/>
      <dgm:spPr/>
    </dgm:pt>
    <dgm:pt modelId="{64C33B9D-C093-424F-BE22-231C36367336}" type="pres">
      <dgm:prSet presAssocID="{BB8DDF68-CE47-474C-A2E4-F9D260A343EC}" presName="bgRect" presStyleLbl="bgShp" presStyleIdx="1" presStyleCnt="2"/>
      <dgm:spPr/>
    </dgm:pt>
    <dgm:pt modelId="{4D710A6B-E0EF-4632-95D6-524008A76F1A}" type="pres">
      <dgm:prSet presAssocID="{BB8DDF68-CE47-474C-A2E4-F9D260A343E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ume"/>
        </a:ext>
      </dgm:extLst>
    </dgm:pt>
    <dgm:pt modelId="{1C815F9C-3AB9-4D10-A7DA-21FC23045659}" type="pres">
      <dgm:prSet presAssocID="{BB8DDF68-CE47-474C-A2E4-F9D260A343EC}" presName="spaceRect" presStyleCnt="0"/>
      <dgm:spPr/>
    </dgm:pt>
    <dgm:pt modelId="{02425362-8482-47DE-90F7-E23B08792D83}" type="pres">
      <dgm:prSet presAssocID="{BB8DDF68-CE47-474C-A2E4-F9D260A343E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2C33938-E29B-454B-AB5F-EBF86554EC52}" srcId="{3BB14466-8F62-478C-A3B9-5E08D2513951}" destId="{BB8DDF68-CE47-474C-A2E4-F9D260A343EC}" srcOrd="1" destOrd="0" parTransId="{12B29719-51E5-4A19-B171-4FDBCC554395}" sibTransId="{01565439-6562-4636-9942-22858CB12562}"/>
    <dgm:cxn modelId="{9C94B46B-3249-42D5-9FFE-C47BE5DC98D7}" type="presOf" srcId="{27DA5857-64D8-4086-99A1-1B7F76190296}" destId="{5826FA20-B723-455D-8D32-2CBDF892246B}" srcOrd="0" destOrd="0" presId="urn:microsoft.com/office/officeart/2018/2/layout/IconVerticalSolidList"/>
    <dgm:cxn modelId="{747E4EAD-707F-4E3E-B596-3860FC0F8C91}" type="presOf" srcId="{3BB14466-8F62-478C-A3B9-5E08D2513951}" destId="{15307266-D548-43BA-903B-E59886F9B43A}" srcOrd="0" destOrd="0" presId="urn:microsoft.com/office/officeart/2018/2/layout/IconVerticalSolidList"/>
    <dgm:cxn modelId="{2F29D7E0-2679-4B6B-906D-985B2C102084}" type="presOf" srcId="{BB8DDF68-CE47-474C-A2E4-F9D260A343EC}" destId="{02425362-8482-47DE-90F7-E23B08792D83}" srcOrd="0" destOrd="0" presId="urn:microsoft.com/office/officeart/2018/2/layout/IconVerticalSolidList"/>
    <dgm:cxn modelId="{B32DD9E8-4DDC-434F-AD60-C1027B4B6EF9}" srcId="{3BB14466-8F62-478C-A3B9-5E08D2513951}" destId="{27DA5857-64D8-4086-99A1-1B7F76190296}" srcOrd="0" destOrd="0" parTransId="{F723DAB3-FBE7-45C0-81C7-A723FBEE48CB}" sibTransId="{7DFA6E16-0177-4D94-B205-7A84125DD452}"/>
    <dgm:cxn modelId="{3EC341B8-2939-4109-8120-B7D2DBF06385}" type="presParOf" srcId="{15307266-D548-43BA-903B-E59886F9B43A}" destId="{8BD78642-806A-4A71-B847-B37074FF9D77}" srcOrd="0" destOrd="0" presId="urn:microsoft.com/office/officeart/2018/2/layout/IconVerticalSolidList"/>
    <dgm:cxn modelId="{1B58E395-3027-482E-876D-279D14AA98FD}" type="presParOf" srcId="{8BD78642-806A-4A71-B847-B37074FF9D77}" destId="{42CD4703-DDC8-4D6F-A190-0DC2FEBDB8B2}" srcOrd="0" destOrd="0" presId="urn:microsoft.com/office/officeart/2018/2/layout/IconVerticalSolidList"/>
    <dgm:cxn modelId="{281C6989-32A5-4469-8C00-069834D6B198}" type="presParOf" srcId="{8BD78642-806A-4A71-B847-B37074FF9D77}" destId="{B13CFC99-987E-40BD-BFF1-DAA4083E5496}" srcOrd="1" destOrd="0" presId="urn:microsoft.com/office/officeart/2018/2/layout/IconVerticalSolidList"/>
    <dgm:cxn modelId="{7741348B-DB85-4522-9E5E-F978FA82109E}" type="presParOf" srcId="{8BD78642-806A-4A71-B847-B37074FF9D77}" destId="{3B5A5A18-C3E6-46F1-8258-326FDCC297CD}" srcOrd="2" destOrd="0" presId="urn:microsoft.com/office/officeart/2018/2/layout/IconVerticalSolidList"/>
    <dgm:cxn modelId="{D6C037F6-4010-4825-A6D4-90B54C34932B}" type="presParOf" srcId="{8BD78642-806A-4A71-B847-B37074FF9D77}" destId="{5826FA20-B723-455D-8D32-2CBDF892246B}" srcOrd="3" destOrd="0" presId="urn:microsoft.com/office/officeart/2018/2/layout/IconVerticalSolidList"/>
    <dgm:cxn modelId="{7A374FC8-B628-4628-94DE-FF697DDDCC12}" type="presParOf" srcId="{15307266-D548-43BA-903B-E59886F9B43A}" destId="{C9A7DC34-52A0-44EB-9B02-AA77660F2D0B}" srcOrd="1" destOrd="0" presId="urn:microsoft.com/office/officeart/2018/2/layout/IconVerticalSolidList"/>
    <dgm:cxn modelId="{1A767F64-678D-429C-89FE-CFF6F25C5267}" type="presParOf" srcId="{15307266-D548-43BA-903B-E59886F9B43A}" destId="{330F0CF5-758F-49CA-8351-737E74AD3FEF}" srcOrd="2" destOrd="0" presId="urn:microsoft.com/office/officeart/2018/2/layout/IconVerticalSolidList"/>
    <dgm:cxn modelId="{6D53AEC4-819D-44F4-BB8B-FA3DC4BE16C6}" type="presParOf" srcId="{330F0CF5-758F-49CA-8351-737E74AD3FEF}" destId="{64C33B9D-C093-424F-BE22-231C36367336}" srcOrd="0" destOrd="0" presId="urn:microsoft.com/office/officeart/2018/2/layout/IconVerticalSolidList"/>
    <dgm:cxn modelId="{16123002-5CA6-4945-B24E-B26F37BB7B29}" type="presParOf" srcId="{330F0CF5-758F-49CA-8351-737E74AD3FEF}" destId="{4D710A6B-E0EF-4632-95D6-524008A76F1A}" srcOrd="1" destOrd="0" presId="urn:microsoft.com/office/officeart/2018/2/layout/IconVerticalSolidList"/>
    <dgm:cxn modelId="{EBB63850-FA5E-463B-8C3D-6C0A93F2F642}" type="presParOf" srcId="{330F0CF5-758F-49CA-8351-737E74AD3FEF}" destId="{1C815F9C-3AB9-4D10-A7DA-21FC23045659}" srcOrd="2" destOrd="0" presId="urn:microsoft.com/office/officeart/2018/2/layout/IconVerticalSolidList"/>
    <dgm:cxn modelId="{5B534FEE-8259-42A4-B96D-979884694FD3}" type="presParOf" srcId="{330F0CF5-758F-49CA-8351-737E74AD3FEF}" destId="{02425362-8482-47DE-90F7-E23B08792D8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E984F-5A83-479E-90B1-521B42902C2B}">
      <dsp:nvSpPr>
        <dsp:cNvPr id="0" name=""/>
        <dsp:cNvSpPr/>
      </dsp:nvSpPr>
      <dsp:spPr>
        <a:xfrm>
          <a:off x="0" y="832103"/>
          <a:ext cx="7315200" cy="15361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8B5F3B-1040-4467-81DC-A7C744AB33C7}">
      <dsp:nvSpPr>
        <dsp:cNvPr id="0" name=""/>
        <dsp:cNvSpPr/>
      </dsp:nvSpPr>
      <dsp:spPr>
        <a:xfrm>
          <a:off x="464698" y="1177747"/>
          <a:ext cx="844905" cy="8449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F81E1-2914-4490-A76A-9BEC2C86D84E}">
      <dsp:nvSpPr>
        <dsp:cNvPr id="0" name=""/>
        <dsp:cNvSpPr/>
      </dsp:nvSpPr>
      <dsp:spPr>
        <a:xfrm>
          <a:off x="1774301" y="832103"/>
          <a:ext cx="5540898" cy="1536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580" tIns="162580" rIns="162580" bIns="16258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- 4</a:t>
          </a:r>
          <a:r>
            <a:rPr lang="en-US" sz="2500" kern="1200" baseline="30000"/>
            <a:t>th</a:t>
          </a:r>
          <a:r>
            <a:rPr lang="en-US" sz="2500" kern="1200"/>
            <a:t> Year Engineering Physics student at UofA</a:t>
          </a:r>
        </a:p>
      </dsp:txBody>
      <dsp:txXfrm>
        <a:off x="1774301" y="832103"/>
        <a:ext cx="5540898" cy="1536192"/>
      </dsp:txXfrm>
    </dsp:sp>
    <dsp:sp modelId="{91E57E0D-899C-43BD-8458-08734A4BA195}">
      <dsp:nvSpPr>
        <dsp:cNvPr id="0" name=""/>
        <dsp:cNvSpPr/>
      </dsp:nvSpPr>
      <dsp:spPr>
        <a:xfrm>
          <a:off x="0" y="2752344"/>
          <a:ext cx="7315200" cy="15361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EAE682-142F-499C-BB03-DDBC4EFA45A0}">
      <dsp:nvSpPr>
        <dsp:cNvPr id="0" name=""/>
        <dsp:cNvSpPr/>
      </dsp:nvSpPr>
      <dsp:spPr>
        <a:xfrm>
          <a:off x="464698" y="3097987"/>
          <a:ext cx="844905" cy="8449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734F2-45FF-493E-8584-C0BA7234B2E7}">
      <dsp:nvSpPr>
        <dsp:cNvPr id="0" name=""/>
        <dsp:cNvSpPr/>
      </dsp:nvSpPr>
      <dsp:spPr>
        <a:xfrm>
          <a:off x="1774301" y="2752344"/>
          <a:ext cx="5540898" cy="1536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580" tIns="162580" rIns="162580" bIns="16258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- Passionate about analog electronics and audio</a:t>
          </a:r>
        </a:p>
      </dsp:txBody>
      <dsp:txXfrm>
        <a:off x="1774301" y="2752344"/>
        <a:ext cx="5540898" cy="15361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CD4703-DDC8-4D6F-A190-0DC2FEBDB8B2}">
      <dsp:nvSpPr>
        <dsp:cNvPr id="0" name=""/>
        <dsp:cNvSpPr/>
      </dsp:nvSpPr>
      <dsp:spPr>
        <a:xfrm>
          <a:off x="0" y="826690"/>
          <a:ext cx="7728267" cy="15261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3CFC99-987E-40BD-BFF1-DAA4083E5496}">
      <dsp:nvSpPr>
        <dsp:cNvPr id="0" name=""/>
        <dsp:cNvSpPr/>
      </dsp:nvSpPr>
      <dsp:spPr>
        <a:xfrm>
          <a:off x="461674" y="1170084"/>
          <a:ext cx="839408" cy="8394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6FA20-B723-455D-8D32-2CBDF892246B}">
      <dsp:nvSpPr>
        <dsp:cNvPr id="0" name=""/>
        <dsp:cNvSpPr/>
      </dsp:nvSpPr>
      <dsp:spPr>
        <a:xfrm>
          <a:off x="1762757" y="826690"/>
          <a:ext cx="5965509" cy="152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23" tIns="161523" rIns="161523" bIns="1615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Ltspice</a:t>
          </a:r>
          <a:r>
            <a:rPr lang="en-CA" sz="2500" kern="1200"/>
            <a:t> potentiometers</a:t>
          </a:r>
          <a:endParaRPr lang="en-US" sz="2500" kern="1200"/>
        </a:p>
      </dsp:txBody>
      <dsp:txXfrm>
        <a:off x="1762757" y="826690"/>
        <a:ext cx="5965509" cy="1526197"/>
      </dsp:txXfrm>
    </dsp:sp>
    <dsp:sp modelId="{64C33B9D-C093-424F-BE22-231C36367336}">
      <dsp:nvSpPr>
        <dsp:cNvPr id="0" name=""/>
        <dsp:cNvSpPr/>
      </dsp:nvSpPr>
      <dsp:spPr>
        <a:xfrm>
          <a:off x="0" y="2734436"/>
          <a:ext cx="7728267" cy="15261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710A6B-E0EF-4632-95D6-524008A76F1A}">
      <dsp:nvSpPr>
        <dsp:cNvPr id="0" name=""/>
        <dsp:cNvSpPr/>
      </dsp:nvSpPr>
      <dsp:spPr>
        <a:xfrm>
          <a:off x="461674" y="3077831"/>
          <a:ext cx="839408" cy="8394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425362-8482-47DE-90F7-E23B08792D83}">
      <dsp:nvSpPr>
        <dsp:cNvPr id="0" name=""/>
        <dsp:cNvSpPr/>
      </dsp:nvSpPr>
      <dsp:spPr>
        <a:xfrm>
          <a:off x="1762757" y="2734436"/>
          <a:ext cx="5965509" cy="152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23" tIns="161523" rIns="161523" bIns="1615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Noise gate design</a:t>
          </a:r>
          <a:endParaRPr lang="en-US" sz="2500" kern="1200"/>
        </a:p>
      </dsp:txBody>
      <dsp:txXfrm>
        <a:off x="1762757" y="2734436"/>
        <a:ext cx="5965509" cy="1526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FAF2-F6F8-42FA-B790-18AFCE14B105}" type="datetimeFigureOut">
              <a:rPr lang="en-CA" smtClean="0"/>
              <a:t>2021-01-17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5A7D-F581-4693-8F68-8441BB00C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468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FAF2-F6F8-42FA-B790-18AFCE14B105}" type="datetimeFigureOut">
              <a:rPr lang="en-CA" smtClean="0"/>
              <a:t>2021-01-17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5A7D-F581-4693-8F68-8441BB00C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104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FAF2-F6F8-42FA-B790-18AFCE14B105}" type="datetimeFigureOut">
              <a:rPr lang="en-CA" smtClean="0"/>
              <a:t>2021-01-17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5A7D-F581-4693-8F68-8441BB00C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976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FAF2-F6F8-42FA-B790-18AFCE14B105}" type="datetimeFigureOut">
              <a:rPr lang="en-CA" smtClean="0"/>
              <a:t>2021-01-17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5A7D-F581-4693-8F68-8441BB00C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876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FAF2-F6F8-42FA-B790-18AFCE14B105}" type="datetimeFigureOut">
              <a:rPr lang="en-CA" smtClean="0"/>
              <a:t>2021-01-17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5A7D-F581-4693-8F68-8441BB00C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335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FAF2-F6F8-42FA-B790-18AFCE14B105}" type="datetimeFigureOut">
              <a:rPr lang="en-CA" smtClean="0"/>
              <a:t>2021-01-17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5A7D-F581-4693-8F68-8441BB00C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565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FAF2-F6F8-42FA-B790-18AFCE14B105}" type="datetimeFigureOut">
              <a:rPr lang="en-CA" smtClean="0"/>
              <a:t>2021-01-17</a:t>
            </a:fld>
            <a:endParaRPr lang="en-CA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5A7D-F581-4693-8F68-8441BB00C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277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FAF2-F6F8-42FA-B790-18AFCE14B105}" type="datetimeFigureOut">
              <a:rPr lang="en-CA" smtClean="0"/>
              <a:t>2021-01-17</a:t>
            </a:fld>
            <a:endParaRPr lang="en-C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5A7D-F581-4693-8F68-8441BB00C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095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FAF2-F6F8-42FA-B790-18AFCE14B105}" type="datetimeFigureOut">
              <a:rPr lang="en-CA" smtClean="0"/>
              <a:t>2021-01-17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5A7D-F581-4693-8F68-8441BB00C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427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FAF2-F6F8-42FA-B790-18AFCE14B105}" type="datetimeFigureOut">
              <a:rPr lang="en-CA" smtClean="0"/>
              <a:t>2021-01-17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5A7D-F581-4693-8F68-8441BB00C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5972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FAF2-F6F8-42FA-B790-18AFCE14B105}" type="datetimeFigureOut">
              <a:rPr lang="en-CA" smtClean="0"/>
              <a:t>2021-01-17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5A7D-F581-4693-8F68-8441BB00C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507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645FAF2-F6F8-42FA-B790-18AFCE14B105}" type="datetimeFigureOut">
              <a:rPr lang="en-CA" smtClean="0"/>
              <a:t>2021-01-17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D555A7D-F581-4693-8F68-8441BB00C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76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ushychicken/ltspice-guitar-pedals" TargetMode="External"/><Relationship Id="rId2" Type="http://schemas.openxmlformats.org/officeDocument/2006/relationships/hyperlink" Target="https://neatcircuits.com/doctor_pedal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obby-hour.com/electronics/s/ge7-equalizer.ph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6E5A9-7005-424E-B53A-BE332F2443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Guitarmageddon</a:t>
            </a:r>
            <a:r>
              <a:rPr lang="en-US" dirty="0"/>
              <a:t>	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D06C6-0FB4-40B9-B18B-4E68B52F94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 Erik </a:t>
            </a:r>
            <a:r>
              <a:rPr lang="en-US" dirty="0"/>
              <a:t>Halliwell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0273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52086-5197-42E3-8E70-BD613E1A6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gate</a:t>
            </a:r>
            <a:endParaRPr lang="en-CA" dirty="0"/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2EDDF38F-6EA5-401F-9D44-4EC99C02E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398" y="863600"/>
            <a:ext cx="5813879" cy="5121275"/>
          </a:xfrm>
        </p:spPr>
      </p:pic>
    </p:spTree>
    <p:extLst>
      <p:ext uri="{BB962C8B-B14F-4D97-AF65-F5344CB8AC3E}">
        <p14:creationId xmlns:p14="http://schemas.microsoft.com/office/powerpoint/2010/main" val="371502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A8DA5-52D6-4975-84B2-82FB4074D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Buffer</a:t>
            </a:r>
            <a:endParaRPr lang="en-CA" dirty="0"/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1511D2A8-E59C-42A2-A49F-680B95419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948" y="863600"/>
            <a:ext cx="5306780" cy="5121275"/>
          </a:xfrm>
        </p:spPr>
      </p:pic>
    </p:spTree>
    <p:extLst>
      <p:ext uri="{BB962C8B-B14F-4D97-AF65-F5344CB8AC3E}">
        <p14:creationId xmlns:p14="http://schemas.microsoft.com/office/powerpoint/2010/main" val="4062598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091C-00C8-4856-A024-79C9DD469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Equalizer Simulation Results 1</a:t>
            </a:r>
            <a:endParaRPr lang="en-CA" dirty="0"/>
          </a:p>
        </p:txBody>
      </p: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62E0AA2-E911-4BE4-A187-0A555D5DE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659997" y="1072662"/>
            <a:ext cx="7954641" cy="2249481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0496876-D607-4185-BF0F-C1107C6CD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997" y="3790834"/>
            <a:ext cx="7954640" cy="22494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2A3604-CD0F-4A94-B3E4-262E219BDA53}"/>
              </a:ext>
            </a:extLst>
          </p:cNvPr>
          <p:cNvSpPr txBox="1"/>
          <p:nvPr/>
        </p:nvSpPr>
        <p:spPr>
          <a:xfrm>
            <a:off x="5758182" y="631481"/>
            <a:ext cx="400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100Hz Frequency Response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67536E-0597-4C89-B09C-2C2B2BFD0F9F}"/>
              </a:ext>
            </a:extLst>
          </p:cNvPr>
          <p:cNvSpPr txBox="1"/>
          <p:nvPr/>
        </p:nvSpPr>
        <p:spPr>
          <a:xfrm>
            <a:off x="5635797" y="3421502"/>
            <a:ext cx="400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400Hz Frequency Response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7101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0328-8EF4-4E5D-BC82-4A13634CA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Equalizer Simulation Results 2</a:t>
            </a:r>
            <a:endParaRPr lang="en-CA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9122B26-34C7-4FDC-A373-908A9A528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440" y="1123837"/>
            <a:ext cx="7956000" cy="222554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1BB24BC-8BAC-46B9-844A-0B0558424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440" y="3849939"/>
            <a:ext cx="7956000" cy="22255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843594-808B-4263-8B80-8CAD2F496993}"/>
              </a:ext>
            </a:extLst>
          </p:cNvPr>
          <p:cNvSpPr txBox="1"/>
          <p:nvPr/>
        </p:nvSpPr>
        <p:spPr>
          <a:xfrm>
            <a:off x="5872480" y="710614"/>
            <a:ext cx="400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1.6kHz Frequency Response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2F0DA5-115C-4E80-9035-CC60F3B03593}"/>
              </a:ext>
            </a:extLst>
          </p:cNvPr>
          <p:cNvSpPr txBox="1"/>
          <p:nvPr/>
        </p:nvSpPr>
        <p:spPr>
          <a:xfrm>
            <a:off x="5872480" y="3488435"/>
            <a:ext cx="400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6.4kHz Frequency Response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3220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A66A5-77CB-47A3-9E9A-511A3297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gate and master volume simulations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A0C77-C2EE-48A5-8BE4-636A5AD23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430" y="1042679"/>
            <a:ext cx="7956000" cy="23268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B8C9B3-8AA5-45D3-98F0-4573E3512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430" y="3857767"/>
            <a:ext cx="7956000" cy="21210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ACC238-0DE2-43BB-BA67-51732157E674}"/>
              </a:ext>
            </a:extLst>
          </p:cNvPr>
          <p:cNvSpPr txBox="1"/>
          <p:nvPr/>
        </p:nvSpPr>
        <p:spPr>
          <a:xfrm>
            <a:off x="5872480" y="710614"/>
            <a:ext cx="400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Noise Gate Effectiveness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BCB84-1270-485E-8C13-BECE14B78F45}"/>
              </a:ext>
            </a:extLst>
          </p:cNvPr>
          <p:cNvSpPr txBox="1"/>
          <p:nvPr/>
        </p:nvSpPr>
        <p:spPr>
          <a:xfrm>
            <a:off x="5872480" y="3488435"/>
            <a:ext cx="400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Master Volume Sweep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3986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E42EE-5E10-4B81-BE3C-97F3EAF2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it’s headed</a:t>
            </a:r>
            <a:endParaRPr lang="en-CA" dirty="0"/>
          </a:p>
        </p:txBody>
      </p:sp>
      <p:pic>
        <p:nvPicPr>
          <p:cNvPr id="1028" name="Picture 4" descr="Altium Designer 19 Crack Plus License key Free Download">
            <a:extLst>
              <a:ext uri="{FF2B5EF4-FFF2-40B4-BE49-F238E27FC236}">
                <a16:creationId xmlns:a16="http://schemas.microsoft.com/office/drawing/2014/main" id="{A81FB396-88E9-487A-BBA0-B014B840D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276" y="1009587"/>
            <a:ext cx="3514725" cy="241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CB: How to put python program on a printed circuit board? : AskEngineers">
            <a:extLst>
              <a:ext uri="{FF2B5EF4-FFF2-40B4-BE49-F238E27FC236}">
                <a16:creationId xmlns:a16="http://schemas.microsoft.com/office/drawing/2014/main" id="{CE8F544F-DCF2-455F-BDD1-CF46960CCB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725" y="1009587"/>
            <a:ext cx="3885246" cy="241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ad End FX - Guitar Pedal pcb - Engineer's Thumb (Compressor) - Pusherman">
            <a:extLst>
              <a:ext uri="{FF2B5EF4-FFF2-40B4-BE49-F238E27FC236}">
                <a16:creationId xmlns:a16="http://schemas.microsoft.com/office/drawing/2014/main" id="{9928A22B-4871-4B95-BD8E-E703A384F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78186"/>
            <a:ext cx="3225884" cy="241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A0FCE727-F7CF-45F5-81D8-E1FFC6FDD8E5}"/>
              </a:ext>
            </a:extLst>
          </p:cNvPr>
          <p:cNvSpPr/>
          <p:nvPr/>
        </p:nvSpPr>
        <p:spPr>
          <a:xfrm>
            <a:off x="7784971" y="1838960"/>
            <a:ext cx="507305" cy="690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FCAA71A2-C803-484D-A258-726467D6A6A0}"/>
              </a:ext>
            </a:extLst>
          </p:cNvPr>
          <p:cNvSpPr/>
          <p:nvPr/>
        </p:nvSpPr>
        <p:spPr>
          <a:xfrm rot="16200000" flipH="1">
            <a:off x="9301039" y="4087171"/>
            <a:ext cx="1497199" cy="87923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6028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2CDE-65A9-465F-93AF-4AB84EFC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Learnings and Challenges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2322DB-5E76-44F7-8061-11B3F59537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7710193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2242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7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62C99-5528-40C2-BB95-E0EE8552D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082" y="1298448"/>
            <a:ext cx="6068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/>
              <a:t>Thank  You!</a:t>
            </a:r>
            <a:br>
              <a:rPr lang="en-US" sz="5900" spc="-100" dirty="0"/>
            </a:br>
            <a:br>
              <a:rPr lang="en-US" sz="5900" spc="-100" dirty="0"/>
            </a:br>
            <a:r>
              <a:rPr lang="en-US" sz="5900" spc="-100" dirty="0"/>
              <a:t>Questions?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10E56E61-7A15-4C52-88A5-B19AA6792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177" y="1695799"/>
            <a:ext cx="3458249" cy="345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97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5E5B-26EF-4857-B639-15123B27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E5FEC-A6EC-4AFF-AB36-48054233D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https://neatcircuits.com/doctor_pedal.htm</a:t>
            </a:r>
            <a:endParaRPr lang="en-CA" dirty="0"/>
          </a:p>
          <a:p>
            <a:r>
              <a:rPr lang="en-CA" dirty="0">
                <a:hlinkClick r:id="rId3"/>
              </a:rPr>
              <a:t>https://github.com/Cushychicken/ltspice-guitar-pedals</a:t>
            </a:r>
            <a:endParaRPr lang="en-CA" dirty="0"/>
          </a:p>
          <a:p>
            <a:r>
              <a:rPr lang="en-CA" dirty="0">
                <a:hlinkClick r:id="rId4"/>
              </a:rPr>
              <a:t>https://www.hobby-hour.com/electronics/s/ge7-equalizer.php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073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37647-2CB6-42DC-A7C0-CB62D363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Erik	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95E15D-AF4B-4DAB-A14B-E61C4F1BD4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0214699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041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91B2C-5278-4AED-8390-E0948249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	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71E72-B468-4C62-9F66-FE1C952BA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save space on Erik’s pedalboard, going to condense multiple important pedals into one package.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193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9ACE-7AF1-4A0B-9384-10C89E84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  <a:endParaRPr lang="en-CA" dirty="0"/>
          </a:p>
        </p:txBody>
      </p:sp>
      <p:pic>
        <p:nvPicPr>
          <p:cNvPr id="5" name="Content Placeholder 4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8495C753-ED91-4399-AACB-55207DD00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753" y="1680630"/>
            <a:ext cx="7984594" cy="3496740"/>
          </a:xfrm>
        </p:spPr>
      </p:pic>
    </p:spTree>
    <p:extLst>
      <p:ext uri="{BB962C8B-B14F-4D97-AF65-F5344CB8AC3E}">
        <p14:creationId xmlns:p14="http://schemas.microsoft.com/office/powerpoint/2010/main" val="3985027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7136-7816-4108-9821-C7880C27A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Schematic</a:t>
            </a:r>
            <a:endParaRPr lang="en-CA" dirty="0"/>
          </a:p>
        </p:txBody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28A3A2A-677F-4199-B12D-92D2B8730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778" y="2371884"/>
            <a:ext cx="8545948" cy="2114232"/>
          </a:xfrm>
        </p:spPr>
      </p:pic>
    </p:spTree>
    <p:extLst>
      <p:ext uri="{BB962C8B-B14F-4D97-AF65-F5344CB8AC3E}">
        <p14:creationId xmlns:p14="http://schemas.microsoft.com/office/powerpoint/2010/main" val="124754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1103-D59E-45B5-B8A9-18914869A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Buffer</a:t>
            </a:r>
            <a:endParaRPr lang="en-CA" dirty="0"/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3F9BD491-64F1-4DDA-A628-3E08B87BD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769" y="863600"/>
            <a:ext cx="5249138" cy="5121275"/>
          </a:xfrm>
        </p:spPr>
      </p:pic>
    </p:spTree>
    <p:extLst>
      <p:ext uri="{BB962C8B-B14F-4D97-AF65-F5344CB8AC3E}">
        <p14:creationId xmlns:p14="http://schemas.microsoft.com/office/powerpoint/2010/main" val="3144588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F859E-07F3-4242-AAEB-BE003270F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Distortion Stage</a:t>
            </a:r>
            <a:endParaRPr lang="en-CA" dirty="0"/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8878ABC5-BFEE-4A00-A3DC-CF5EE331B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410" y="863600"/>
            <a:ext cx="5431855" cy="5121275"/>
          </a:xfrm>
        </p:spPr>
      </p:pic>
    </p:spTree>
    <p:extLst>
      <p:ext uri="{BB962C8B-B14F-4D97-AF65-F5344CB8AC3E}">
        <p14:creationId xmlns:p14="http://schemas.microsoft.com/office/powerpoint/2010/main" val="453465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AA15A-7991-4928-9198-A3DFFD98D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Band Equalizer</a:t>
            </a:r>
            <a:endParaRPr lang="en-CA" dirty="0"/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24CF57D9-111C-4B7A-90E3-702D520CB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127265"/>
            <a:ext cx="7315200" cy="4593945"/>
          </a:xfrm>
        </p:spPr>
      </p:pic>
    </p:spTree>
    <p:extLst>
      <p:ext uri="{BB962C8B-B14F-4D97-AF65-F5344CB8AC3E}">
        <p14:creationId xmlns:p14="http://schemas.microsoft.com/office/powerpoint/2010/main" val="2058169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D6FE4-84DF-4444-ABF0-023BFC046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Equalizer Implementation</a:t>
            </a:r>
            <a:endParaRPr lang="en-CA" sz="3200" dirty="0"/>
          </a:p>
        </p:txBody>
      </p:sp>
      <p:pic>
        <p:nvPicPr>
          <p:cNvPr id="5" name="Content Placeholder 4" descr="Chart&#10;&#10;Description automatically generated with low confidence">
            <a:extLst>
              <a:ext uri="{FF2B5EF4-FFF2-40B4-BE49-F238E27FC236}">
                <a16:creationId xmlns:a16="http://schemas.microsoft.com/office/drawing/2014/main" id="{B910A821-4D47-48BF-942F-AEEADBD7E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744" y="863600"/>
            <a:ext cx="4875187" cy="5121275"/>
          </a:xfrm>
        </p:spPr>
      </p:pic>
    </p:spTree>
    <p:extLst>
      <p:ext uri="{BB962C8B-B14F-4D97-AF65-F5344CB8AC3E}">
        <p14:creationId xmlns:p14="http://schemas.microsoft.com/office/powerpoint/2010/main" val="263334816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149</Words>
  <Application>Microsoft Office PowerPoint</Application>
  <PresentationFormat>Widescreen</PresentationFormat>
  <Paragraphs>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Corbel</vt:lpstr>
      <vt:lpstr>Wingdings 2</vt:lpstr>
      <vt:lpstr>Frame</vt:lpstr>
      <vt:lpstr>Guitarmageddon </vt:lpstr>
      <vt:lpstr>About Erik </vt:lpstr>
      <vt:lpstr>The Project </vt:lpstr>
      <vt:lpstr>Block Diagram</vt:lpstr>
      <vt:lpstr>High Level Schematic</vt:lpstr>
      <vt:lpstr>Input Buffer</vt:lpstr>
      <vt:lpstr>Distortion Stage</vt:lpstr>
      <vt:lpstr>4 Band Equalizer</vt:lpstr>
      <vt:lpstr>Equalizer Implementation</vt:lpstr>
      <vt:lpstr>Noise gate</vt:lpstr>
      <vt:lpstr>Output Buffer</vt:lpstr>
      <vt:lpstr>Equalizer Simulation Results 1</vt:lpstr>
      <vt:lpstr>Equalizer Simulation Results 2</vt:lpstr>
      <vt:lpstr>Noise gate and master volume simulations</vt:lpstr>
      <vt:lpstr>Where it’s headed</vt:lpstr>
      <vt:lpstr>Learnings and Challenges</vt:lpstr>
      <vt:lpstr>Thank  You!  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Guitarmageddon </dc:title>
  <dc:creator>Erik Halliwell</dc:creator>
  <cp:lastModifiedBy>Erik Halliwell</cp:lastModifiedBy>
  <cp:revision>3</cp:revision>
  <dcterms:created xsi:type="dcterms:W3CDTF">2021-01-17T17:49:09Z</dcterms:created>
  <dcterms:modified xsi:type="dcterms:W3CDTF">2021-01-17T18:03:37Z</dcterms:modified>
</cp:coreProperties>
</file>