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907704" y="1072143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 dirty="0"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2053" name="Rectangle 5"/>
          <p:cNvSpPr/>
          <p:nvPr/>
        </p:nvSpPr>
        <p:spPr>
          <a:xfrm>
            <a:off x="7380312" y="6093296"/>
            <a:ext cx="1586912" cy="61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Aspose.Slides for .NET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1</cp:revision>
  <cp:lastPrinted>2014-02-21T18:36:38Z</cp:lastPrinted>
  <dcterms:created xsi:type="dcterms:W3CDTF">2014-02-21T13:27:25Z</dcterms:created>
  <dcterms:modified xsi:type="dcterms:W3CDTF">2016-05-21T13:42:29Z</dcterms:modified>
</cp:coreProperties>
</file>