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56F0EE-A1FC-44CA-AC52-44CDA026B3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C5A1D2-5859-431E-BB84-BB03B5C627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E2EC01-ED16-43DF-9910-4665A31577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3AAD96-044B-495B-A597-23D9B495F8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812E0-6BDC-4E5D-AD1E-957EB9486C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2BD1E2-891B-40B6-A70D-EC93782B78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BE73B0B-B329-4BE1-AD37-1D75C414C0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1AD12BD-FF6A-4EB6-8401-06CA412D6D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6CD550-88E5-45F0-A839-8A299DCDE9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BA309B-E5EE-446E-8391-6D5894E4AA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4BCBF0-58B7-4DE9-85F1-209E059D57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17.10.</a:t>
            </a:r>
          </a:p>
          <a:p>
            <a:pPr algn="ctr"/>
            <a:r>
              <a:t>Copyright 2004-2017Aspose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10.30"/>
  <p:tag name="AS_TITLE" val="Aspose.Slides for .NET 4.0 Client Profile"/>
  <p:tag name="AS_VERSION" val="17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17.1000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2018-03-09T13:34:58.193</cp:lastPrinted>
  <dcterms:created xsi:type="dcterms:W3CDTF">2018-03-09T21:34:58Z</dcterms:created>
  <dcterms:modified xsi:type="dcterms:W3CDTF">2018-03-09T21:34:58Z</dcterms:modified>
</cp:coreProperties>
</file>