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0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0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1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12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2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6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96CA1-1FD0-4F86-97B3-98E631398505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B008-5654-4590-8201-CE15D9346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3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239" y="368490"/>
            <a:ext cx="9144000" cy="8486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Slide no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4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no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Slide no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6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2"/>
            <a:ext cx="9144000" cy="549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Slide no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1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Slide no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no 1</dc:title>
  <dc:creator>Jawad Ahmed</dc:creator>
  <cp:lastModifiedBy>Jawad Ahmed</cp:lastModifiedBy>
  <cp:revision>3</cp:revision>
  <dcterms:created xsi:type="dcterms:W3CDTF">2016-05-21T21:16:52Z</dcterms:created>
  <dcterms:modified xsi:type="dcterms:W3CDTF">2016-05-21T21:20:41Z</dcterms:modified>
</cp:coreProperties>
</file>