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 algn="l" rtl="0" eaLnBrk="1" hangingPunct="1">
      <a:defRPr kumimoji="0">
        <a:ea typeface="Arial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2324100" y="3608388"/>
            <a:ext cx="6057900" cy="2057400"/>
            <a:chOff x="0" y="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995936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72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Aspose.Slides for .NET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Jawad Ahmed</cp:lastModifiedBy>
  <cp:revision>1</cp:revision>
  <cp:lastPrinted>2014-02-21T18:36:38Z</cp:lastPrinted>
  <dcterms:created xsi:type="dcterms:W3CDTF">2014-02-21T13:27:25Z</dcterms:created>
  <dcterms:modified xsi:type="dcterms:W3CDTF">2016-05-26T12:19:59Z</dcterms:modified>
</cp:coreProperties>
</file>