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0</Slides>
  <Notes>0</Notes>
  <TotalTime>3</TotalTime>
  <HiddenSlides>0</HiddenSlides>
  <MMClips>0</MMClips>
  <ScaleCrop>0</ScaleCrop>
  <LinksUpToDate>0</LinksUpToDate>
  <SharedDoc>0</SharedDoc>
  <HyperlinksChanged>0</HyperlinksChanged>
  <Application>Aspose.Slides for .NET</Application>
  <AppVersion>16.0800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New Title</dc:title>
  <dc:creator>New Author</dc:creator>
  <cp:lastModifiedBy>Jawad Ahmed</cp:lastModifiedBy>
  <cp:revision>1</cp:revision>
  <cp:lastPrinted>2014-02-21T18:36:38.000</cp:lastPrinted>
  <dcterms:created xsi:type="dcterms:W3CDTF">2014-02-21T13:27:25Z</dcterms:created>
  <dcterms:modified xsi:type="dcterms:W3CDTF">2016-05-26T12:19:59Z</dcterms:modified>
</cp:coreProperties>
</file>