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1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F04B-F71E-4D47-8F34-131E0D8DB3D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E6D58-9C88-4CCD-B587-78F69EFD3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227" y="-1193800"/>
            <a:ext cx="9144000" cy="2387600"/>
          </a:xfrm>
        </p:spPr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227" y="1285875"/>
            <a:ext cx="9144000" cy="1655762"/>
          </a:xfrm>
        </p:spPr>
        <p:txBody>
          <a:bodyPr/>
          <a:lstStyle/>
          <a:p>
            <a:r>
              <a:rPr lang="en-US" dirty="0" smtClean="0"/>
              <a:t>Aspose.Slides for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5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Jawad Ahmed</dc:creator>
  <cp:lastModifiedBy>Jawad Ahmed</cp:lastModifiedBy>
  <cp:revision>1</cp:revision>
  <dcterms:created xsi:type="dcterms:W3CDTF">2016-05-30T16:20:38Z</dcterms:created>
  <dcterms:modified xsi:type="dcterms:W3CDTF">2016-05-30T16:21:36Z</dcterms:modified>
</cp:coreProperties>
</file>