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646E-DC45-4187-A70E-BF30743E64AF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22EC-8513-4AD2-BE55-70B0FF01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0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646E-DC45-4187-A70E-BF30743E64AF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22EC-8513-4AD2-BE55-70B0FF01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3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646E-DC45-4187-A70E-BF30743E64AF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22EC-8513-4AD2-BE55-70B0FF01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3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646E-DC45-4187-A70E-BF30743E64AF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22EC-8513-4AD2-BE55-70B0FF01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4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646E-DC45-4187-A70E-BF30743E64AF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22EC-8513-4AD2-BE55-70B0FF01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9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646E-DC45-4187-A70E-BF30743E64AF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22EC-8513-4AD2-BE55-70B0FF01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8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646E-DC45-4187-A70E-BF30743E64AF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22EC-8513-4AD2-BE55-70B0FF01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646E-DC45-4187-A70E-BF30743E64AF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22EC-8513-4AD2-BE55-70B0FF01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646E-DC45-4187-A70E-BF30743E64AF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22EC-8513-4AD2-BE55-70B0FF01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2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646E-DC45-4187-A70E-BF30743E64AF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22EC-8513-4AD2-BE55-70B0FF01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5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646E-DC45-4187-A70E-BF30743E64AF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22EC-8513-4AD2-BE55-70B0FF01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1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2646E-DC45-4187-A70E-BF30743E64AF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A22EC-8513-4AD2-BE55-70B0FF01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9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" t="7562" r="1"/>
          <a:stretch/>
        </p:blipFill>
        <p:spPr>
          <a:xfrm>
            <a:off x="1514901" y="518614"/>
            <a:ext cx="9153099" cy="633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2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Jawad Ahmed</dc:creator>
  <cp:lastModifiedBy>Jawad Ahmed</cp:lastModifiedBy>
  <cp:revision>1</cp:revision>
  <dcterms:created xsi:type="dcterms:W3CDTF">2016-06-09T09:58:28Z</dcterms:created>
  <dcterms:modified xsi:type="dcterms:W3CDTF">2016-06-09T09:59:07Z</dcterms:modified>
</cp:coreProperties>
</file>