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38" autoAdjust="0"/>
  </p:normalViewPr>
  <p:slideViewPr>
    <p:cSldViewPr>
      <p:cViewPr varScale="1">
        <p:scale>
          <a:sx n="49" d="100"/>
          <a:sy n="49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9BA37-485E-42D0-986B-54D34622BBD4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E00E2-C4C9-480F-9A79-0B45021039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r>
              <a:rPr lang="en-US" baseline="0" dirty="0" smtClean="0"/>
              <a:t> Slide for First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E00E2-C4C9-480F-9A79-0B45021039E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 Slide</a:t>
            </a:r>
            <a:r>
              <a:rPr lang="en-US" baseline="0" dirty="0" smtClean="0"/>
              <a:t> for Second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E00E2-C4C9-480F-9A79-0B45021039E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Aspose.Slides for .NET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Pc User</cp:lastModifiedBy>
  <cp:revision>2</cp:revision>
  <cp:lastPrinted>2014-02-21T18:36:38Z</cp:lastPrinted>
  <dcterms:created xsi:type="dcterms:W3CDTF">2014-02-21T13:27:25Z</dcterms:created>
  <dcterms:modified xsi:type="dcterms:W3CDTF">2014-06-22T20:38:11Z</dcterms:modified>
</cp:coreProperties>
</file>