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1.2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 descr=""/>
          <p:cNvSpPr/>
          <p:nvPr/>
        </p:nvSpPr>
        <p:spPr>
          <a:xfrm>
            <a:off x="127000" y="127000"/>
            <a:ext cx="8890000" cy="673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rtl="0" hangingPunct="1">
              <a:spcBef>
                <a:spcPct val="5760"/>
              </a:spcBef>
              <a:spcAft>
                <a:spcPct val="0"/>
              </a:spcAft>
              <a:tabLst>
                <a:tab pos="5202301"/>
              </a:tabLst>
            </a:pPr>
            <a:r>
              <a:rPr lang="ru" sz="2400" b="1" kern="1200">
                <a:solidFill>
                  <a:srgbClr val="0070C0">
                    <a:alpha val="100000"/>
                  </a:srgbClr>
                </a:solidFill>
                <a:latin typeface="Calibri"/>
              </a:rPr>
              <a:t>Tasks to do:</a:t>
            </a:r>
          </a:p>
          <a:p>
            <a:pPr marL="512064" indent="-512064" algn="l" rtl="0" hangingPunct="1">
              <a:spcBef>
                <a:spcPct val="5760"/>
              </a:spcBef>
              <a:spcAft>
                <a:spcPct val="0"/>
              </a:spcAft>
              <a:buAutoNum type="arabicPeriod"/>
              <a:tabLst>
                <a:tab pos="5202301"/>
              </a:tabLst>
            </a:pPr>
            <a:r>
              <a:rPr lang="ru" sz="2400" kern="1200">
                <a:solidFill>
                  <a:schemeClr val="tx1">
                    <a:alpha val="100000"/>
                    <a:tint val="75000"/>
                  </a:schemeClr>
                </a:solidFill>
                <a:latin typeface="Calibri"/>
              </a:rPr>
              <a:t>Feed the fish</a:t>
            </a:r>
            <a:r>
              <a:rPr lang="ru" sz="2400" kern="1200">
                <a:solidFill>
                  <a:schemeClr val="tx1">
                    <a:alpha val="100000"/>
                    <a:tint val="75000"/>
                  </a:schemeClr>
                </a:solidFill>
                <a:latin typeface="Calibri"/>
              </a:rPr>
              <a:t>	</a:t>
            </a:r>
            <a:r>
              <a:rPr lang="ru" sz="2400" kern="1200">
                <a:solidFill>
                  <a:schemeClr val="tx1">
                    <a:alpha val="100000"/>
                    <a:tint val="75000"/>
                  </a:schemeClr>
                </a:solidFill>
                <a:latin typeface="Calibri"/>
              </a:rPr>
              <a:t>done</a:t>
            </a:r>
          </a:p>
          <a:p>
            <a:pPr marL="512064" indent="-512064" algn="l" rtl="0" hangingPunct="1">
              <a:spcBef>
                <a:spcPct val="5760"/>
              </a:spcBef>
              <a:spcAft>
                <a:spcPct val="0"/>
              </a:spcAft>
              <a:buAutoNum type="arabicPeriod"/>
              <a:tabLst>
                <a:tab pos="5202301"/>
              </a:tabLst>
            </a:pPr>
            <a:r>
              <a:rPr lang="ru" sz="2400" i="1" u="sng" kern="1200">
                <a:solidFill>
                  <a:schemeClr val="tx1">
                    <a:alpha val="100000"/>
                    <a:tint val="75000"/>
                  </a:schemeClr>
                </a:solidFill>
                <a:latin typeface="Calibri"/>
              </a:rPr>
              <a:t>Buy some food</a:t>
            </a:r>
          </a:p>
          <a:p>
            <a:pPr marL="969264" lvl="1" indent="-512064" algn="l" rtl="0" hangingPunct="1">
              <a:spcBef>
                <a:spcPct val="4800"/>
              </a:spcBef>
              <a:spcAft>
                <a:spcPct val="0"/>
              </a:spcAft>
              <a:buFont typeface="Arial"/>
              <a:buChar char="•"/>
              <a:tabLst>
                <a:tab pos="5202301"/>
              </a:tabLst>
            </a:pPr>
            <a:r>
              <a:rPr lang="ru" sz="2000" kern="1200">
                <a:solidFill>
                  <a:schemeClr val="tx1">
                    <a:alpha val="100000"/>
                    <a:tint val="75000"/>
                  </a:schemeClr>
                </a:solidFill>
                <a:latin typeface="Calibri"/>
              </a:rPr>
              <a:t>Bread</a:t>
            </a:r>
            <a:r>
              <a:rPr lang="ru" sz="2000" kern="1200">
                <a:solidFill>
                  <a:schemeClr val="tx1">
                    <a:alpha val="100000"/>
                    <a:tint val="75000"/>
                  </a:schemeClr>
                </a:solidFill>
                <a:latin typeface="Calibri"/>
              </a:rPr>
              <a:t>	</a:t>
            </a:r>
            <a:r>
              <a:rPr lang="ru" sz="2000" kern="1200">
                <a:solidFill>
                  <a:schemeClr val="tx1">
                    <a:alpha val="100000"/>
                    <a:tint val="75000"/>
                  </a:schemeClr>
                </a:solidFill>
                <a:latin typeface="Calibri"/>
              </a:rPr>
              <a:t>done</a:t>
            </a:r>
          </a:p>
          <a:p>
            <a:pPr marL="969264" lvl="1" indent="-512064" algn="l" rtl="0" hangingPunct="1">
              <a:spcBef>
                <a:spcPct val="4800"/>
              </a:spcBef>
              <a:spcAft>
                <a:spcPct val="0"/>
              </a:spcAft>
              <a:buFont typeface="Arial"/>
              <a:buChar char="•"/>
              <a:tabLst>
                <a:tab pos="5202301"/>
              </a:tabLst>
            </a:pPr>
            <a:r>
              <a:rPr lang="ru" sz="2000" kern="1200">
                <a:solidFill>
                  <a:schemeClr val="tx1">
                    <a:alpha val="100000"/>
                    <a:tint val="75000"/>
                  </a:schemeClr>
                </a:solidFill>
                <a:latin typeface="Calibri"/>
              </a:rPr>
              <a:t>Milk</a:t>
            </a:r>
            <a:r>
              <a:rPr lang="ru" sz="2000" kern="1200">
                <a:solidFill>
                  <a:schemeClr val="tx1">
                    <a:alpha val="100000"/>
                    <a:tint val="75000"/>
                  </a:schemeClr>
                </a:solidFill>
                <a:latin typeface="Calibri"/>
              </a:rPr>
              <a:t>	</a:t>
            </a:r>
            <a:r>
              <a:rPr lang="ru" sz="2000" kern="1200">
                <a:solidFill>
                  <a:schemeClr val="tx1">
                    <a:alpha val="100000"/>
                    <a:tint val="75000"/>
                  </a:schemeClr>
                </a:solidFill>
                <a:latin typeface="Calibri"/>
              </a:rPr>
              <a:t>done</a:t>
            </a:r>
          </a:p>
          <a:p>
            <a:pPr marL="512064" indent="-512064" algn="l" rtl="0" hangingPunct="1">
              <a:spcBef>
                <a:spcPct val="5760"/>
              </a:spcBef>
              <a:spcAft>
                <a:spcPct val="0"/>
              </a:spcAft>
              <a:buAutoNum type="arabicPeriod"/>
              <a:tabLst>
                <a:tab pos="5202301"/>
              </a:tabLst>
            </a:pPr>
            <a:r>
              <a:rPr lang="ru" sz="2400" strike="sngStrike" kern="1200">
                <a:solidFill>
                  <a:schemeClr val="tx1">
                    <a:alpha val="100000"/>
                    <a:tint val="75000"/>
                  </a:schemeClr>
                </a:solidFill>
                <a:latin typeface="Calibri"/>
              </a:rPr>
              <a:t>W</a:t>
            </a:r>
            <a:r>
              <a:rPr lang="ru" sz="2400" strike="sngStrike" kern="1200">
                <a:solidFill>
                  <a:schemeClr val="tx1">
                    <a:alpha val="100000"/>
                    <a:tint val="75000"/>
                  </a:schemeClr>
                </a:solidFill>
                <a:latin typeface="Calibri"/>
              </a:rPr>
              <a:t>ash the clothes</a:t>
            </a:r>
            <a:r>
              <a:rPr lang="ru" sz="2400" kern="1200">
                <a:solidFill>
                  <a:schemeClr val="tx1">
                    <a:alpha val="100000"/>
                    <a:tint val="75000"/>
                  </a:schemeClr>
                </a:solidFill>
                <a:latin typeface="Calibri"/>
              </a:rPr>
              <a:t>	</a:t>
            </a:r>
            <a:r>
              <a:rPr lang="ru" sz="2400" kern="1200">
                <a:solidFill>
                  <a:schemeClr val="tx1">
                    <a:alpha val="100000"/>
                    <a:tint val="75000"/>
                  </a:schemeClr>
                </a:solidFill>
                <a:latin typeface="Calibri"/>
              </a:rPr>
              <a:t>out of laundry detergent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5477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Ýêðàí (4:3)</PresentationFormat>
  <TotalTime>1</TotalTime>
  <SharedDoc>0</SharedDoc>
  <HyperlinkBase/>
  <Application>Aspose.Slides for .NET 14.1.2.0</Applicat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2014-05-28T20:42:05.855</cp:lastPrinted>
  <dcterms:created xsi:type="dcterms:W3CDTF">2014-05-28T20:42:08Z</dcterms:created>
  <dcterms:modified xsi:type="dcterms:W3CDTF">2014-05-28T20:42:08Z</dcterms:modified>
</cp:coreProperties>
</file>