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e10bc14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e10bc14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e10bc14d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e10bc14d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e10bc14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e10bc14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e10bc14d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e10bc14d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e10bc14d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e10bc14d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052775" y="5505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Management System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75" y="1389372"/>
            <a:ext cx="6318016" cy="3449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Introvert 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Poor communication skill 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Newbie 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New to these technologies 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 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Java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JDBC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SQL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Intellij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Xampp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235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</a:t>
            </a:r>
            <a:r>
              <a:rPr lang="en"/>
              <a:t>Glimpse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75" y="766652"/>
            <a:ext cx="7441076" cy="40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 Books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6998613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50" y="890275"/>
            <a:ext cx="6998613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