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Détection de fraude par l’analyse de graphes sur des transactions financières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Axel &amp; Pascal</a:t>
            </a:r>
          </a:p>
          <a:p>
            <a:r>
              <a:t>[Date à compléter]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&amp; 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Détecter des fraudes complexes à l’aide de la modélisation en graphe</a:t>
            </a:r>
          </a:p>
          <a:p>
            <a:r>
              <a:t>• Exploiter Neo4j et Cypher pour explorer les interactions entre entités</a:t>
            </a:r>
          </a:p>
          <a:p>
            <a:r>
              <a:t>• Appliquer des algorithmes de graphes pour détecter communautés, centralités, chaînes</a:t>
            </a:r>
          </a:p>
          <a:p>
            <a:r>
              <a:t>• Visualiser les résultats avec Bloom, Dash ou D3.js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Modélisation du graphe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Nœuds : Client, Compte, Transaction, Marchand</a:t>
            </a:r>
          </a:p>
          <a:p>
            <a:r>
              <a:t>Relations :</a:t>
            </a:r>
          </a:p>
          <a:p>
            <a:r>
              <a:t>• (Client)-[:POSSEDE]-&gt;(Compte)</a:t>
            </a:r>
          </a:p>
          <a:p>
            <a:r>
              <a:t>• (Compte)-[:REALISE]-&gt;(Transaction)</a:t>
            </a:r>
          </a:p>
          <a:p>
            <a:r>
              <a:t>• (Transaction)-[:VERS]-&gt;(Marchand)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Données utilisées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Format : CSV</a:t>
            </a:r>
          </a:p>
          <a:p>
            <a:r>
              <a:t>• Champs : id_client, id_compte, id_transaction, montant, date, id_marchand</a:t>
            </a:r>
          </a:p>
          <a:p>
            <a:r>
              <a:t>• Méthode d’import : LOAD CSV</a:t>
            </a:r>
          </a:p>
          <a:p>
            <a:r>
              <a:t>• Nombre total de clients / transactions : À compléter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Requêtes clés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Clients actifs : MATCH (c:Client)-[:POSSEDE]-&gt;(:Compte)-[:REALISE]-&gt;(t:Transaction)</a:t>
            </a:r>
          </a:p>
          <a:p>
            <a:r>
              <a:t>• Chaînes de transactions : MATCH path = (a:Compte)-[:REALISE*..3]-&gt;(:Transaction)...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Résultats des algorithmes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Louvain : Détection de X communautés</a:t>
            </a:r>
          </a:p>
          <a:p>
            <a:r>
              <a:t>• PageRank / Betweenness : Identification de nœuds centraux</a:t>
            </a:r>
          </a:p>
          <a:p>
            <a:r>
              <a:t>• Similarité / Composantes connexes : À interpréter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Hypothèses de fraude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Client A : Fort degré de centralité et nombreux liens avec des marchands</a:t>
            </a:r>
          </a:p>
          <a:p>
            <a:r>
              <a:t>• Compte B : Intermédiaire fréquent dans des chaînes de transactions</a:t>
            </a:r>
          </a:p>
          <a:p>
            <a:r>
              <a:t>• Groupe C : Communauté suspecte identifiée par Louvain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Pistes d'amélioration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Automatiser les alertes à partir des mesures de graphes</a:t>
            </a:r>
          </a:p>
          <a:p>
            <a:r>
              <a:t>• Mettre à jour la base en continu</a:t>
            </a:r>
          </a:p>
          <a:p>
            <a:r>
              <a:t>• Intégrer une visualisation interactive (Dash / D3.js)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Démonstration visuelle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 modélisation orientée graphe révèle des fraudes complexes</a:t>
            </a:r>
          </a:p>
          <a:p>
            <a:r>
              <a:t>• Neo4j Bloom offre une visualisation intuitive</a:t>
            </a:r>
          </a:p>
          <a:p>
            <a:r>
              <a:t>• Des outils comme Dash ou D3.js permettent des dashboards personnalisés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