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CAC"/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C14F-3852-4228-A6E3-648167A28F1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73DD-001C-4E2B-9045-BA99DE4B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3"/>
          <p:cNvSpPr/>
          <p:nvPr/>
        </p:nvSpPr>
        <p:spPr>
          <a:xfrm>
            <a:off x="277803" y="153010"/>
            <a:ext cx="3446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Bag - of - Words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08" y="842355"/>
            <a:ext cx="3757103" cy="5169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0" y="1130711"/>
            <a:ext cx="4011272" cy="4755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08" y="842355"/>
            <a:ext cx="4011272" cy="51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8399 -0.01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吴屹</cp:lastModifiedBy>
  <cp:revision>170</cp:revision>
  <dcterms:created xsi:type="dcterms:W3CDTF">2014-12-03T02:29:07Z</dcterms:created>
  <dcterms:modified xsi:type="dcterms:W3CDTF">2018-01-09T00:01:16Z</dcterms:modified>
</cp:coreProperties>
</file>