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70" r:id="rId5"/>
    <p:sldId id="268" r:id="rId6"/>
    <p:sldId id="267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5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33A4-73DD-A94F-A011-A90820ADBABF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E2B9F-76C9-454A-A74E-C0F98CCE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1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E2B9F-76C9-454A-A74E-C0F98CCEA0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BA9F-0605-B84C-92C0-34139B1BEE06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EB14-B5A9-434B-A4AA-45A333E6D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stock market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867261"/>
            <a:ext cx="12192000" cy="2011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7261"/>
            <a:ext cx="9144000" cy="11887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Stock Analysis/Prediction</a:t>
            </a:r>
            <a:endParaRPr lang="en-US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58732" y="6598102"/>
            <a:ext cx="1500554" cy="51979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Ed Haracz</a:t>
            </a:r>
            <a:endParaRPr lang="en-US" sz="18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stock market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1722"/>
            <a:ext cx="5542671" cy="6878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5542671" cy="766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Project Overview</a:t>
            </a:r>
            <a:endParaRPr lang="en-US" sz="3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42888"/>
            <a:ext cx="5542671" cy="5936053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Build models that are able to forecast price of a stock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Data includes daily stock prices from: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All S&amp;P 500 Stocks (505)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1/1/2010 -&gt; 12/31/2019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Weekends and Holidays are forward filled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Models: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ARIMA &amp; Auto-ARIMA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FB Prophet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LSTM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All models were run to predict two years worth of prices then run to predict one year of prices.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Productionalize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chosen model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to work on any stock input.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0" y="2682366"/>
            <a:ext cx="6649330" cy="419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3303" y="2766646"/>
            <a:ext cx="314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S&amp;P 500 Stock Risk vs. Return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stock market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"/>
            <a:ext cx="5265893" cy="6878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5542671" cy="766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Microsoft</a:t>
            </a:r>
            <a:endParaRPr lang="en-US" sz="3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42888"/>
            <a:ext cx="5542671" cy="5936053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Models are being built and trained on univariate data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Using Microsoft as this variable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Data does not have a constant mean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Differencing</a:t>
            </a:r>
          </a:p>
          <a:p>
            <a:pPr marL="742950" lvl="1" indent="-285750" algn="l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742950" lvl="1" indent="-285750" algn="l">
              <a:buFont typeface="Arial" charset="0"/>
              <a:buChar char="•"/>
            </a:pPr>
            <a:endParaRPr lang="en-US" sz="1400" dirty="0" smtClean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742950" lvl="1" indent="-285750" algn="l">
              <a:buFont typeface="Arial" charset="0"/>
              <a:buChar char="•"/>
            </a:pPr>
            <a:endParaRPr lang="en-US" sz="1400" dirty="0" smtClean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sz="1800" dirty="0" smtClean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sz="18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sz="1800" dirty="0" smtClean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Data does not have a constant standard deviation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Min/Max Scaling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Log Transform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93" y="1385508"/>
            <a:ext cx="6926107" cy="5493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"/>
          <a:stretch/>
        </p:blipFill>
        <p:spPr>
          <a:xfrm>
            <a:off x="686435" y="2289356"/>
            <a:ext cx="3893022" cy="18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stock market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011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1443"/>
            <a:ext cx="9144000" cy="11887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Model Results</a:t>
            </a:r>
            <a:endParaRPr lang="en-US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stock market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3363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766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Auto-ARIMA (1-Year Prediction)</a:t>
            </a:r>
            <a:endParaRPr lang="en-US" sz="3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42888"/>
            <a:ext cx="12192001" cy="5936053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ARIMA did not work very well for predicting stock price in this case for two main reasons.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ARIMA is a linear model. It is not very accurate to predict stock price with a straight line.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Shocks either positive or negative are very hard to account for. 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This is exactly what made this model inaccurate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Microsoft had an incredible 2019. Stock Price rose 55% which threw off the model</a:t>
            </a: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RMS: 22.5</a:t>
            </a:r>
            <a:endParaRPr lang="en-US" sz="18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46" y="3363194"/>
            <a:ext cx="3784600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" y="3363195"/>
            <a:ext cx="5854345" cy="3515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47" y="4417294"/>
            <a:ext cx="37719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47" y="4074394"/>
            <a:ext cx="37719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47" y="5029982"/>
            <a:ext cx="3771900" cy="33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96" y="4740380"/>
            <a:ext cx="3784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stock market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8"/>
            <a:ext cx="12192000" cy="68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3363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766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Auto-ARIMA (2-Year Prediction)</a:t>
            </a:r>
            <a:endParaRPr lang="en-US" sz="3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42888"/>
            <a:ext cx="12192001" cy="5936053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Interestingly </a:t>
            </a:r>
            <a:r>
              <a:rPr lang="en-US" sz="18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enough the model performed better when having to predict two years as opposed to one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.</a:t>
            </a:r>
          </a:p>
          <a:p>
            <a:pPr marL="914400" lvl="1" indent="-45720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This is due to accuracy for 2018. The model struggled with 2019.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RMS: 15.44</a:t>
            </a:r>
            <a:endParaRPr lang="en-US" sz="18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71" y="3363197"/>
            <a:ext cx="3784600" cy="71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70" y="4807672"/>
            <a:ext cx="37973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71" y="4401272"/>
            <a:ext cx="37973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363710"/>
            <a:ext cx="6012895" cy="3515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93" y="4044290"/>
            <a:ext cx="3750678" cy="3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363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766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FB Prophet</a:t>
            </a:r>
            <a:endParaRPr lang="en-US" sz="3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42888"/>
            <a:ext cx="12192001" cy="5936053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FB Prophet is a model based on a generalized additive model (GAM).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FB Prophet was the model chosen for front end.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It was effectively accurate and extremely fast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RMS: 8.36 </a:t>
            </a:r>
            <a:endParaRPr lang="en-US" sz="18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1" y="3363195"/>
            <a:ext cx="48260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1" y="4166437"/>
            <a:ext cx="48260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1" y="4509337"/>
            <a:ext cx="4826000" cy="33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1" y="4833187"/>
            <a:ext cx="48260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1" y="5176087"/>
            <a:ext cx="48514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12" y="309177"/>
            <a:ext cx="5027489" cy="2653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195"/>
            <a:ext cx="6066292" cy="34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363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766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Long Short-Term Memory (LSTM)</a:t>
            </a:r>
            <a:endParaRPr lang="en-US" sz="3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42888"/>
            <a:ext cx="12192001" cy="5936053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LSTM is an evolution of a Recurrent Neural Network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LSTM uses a feedback loop and gates to “remember”. It predicts one step forward then shifts its window and updates its memory.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LSTM was the most effective model at forecasting stock prices but takes about an hour to fit.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MSE: 4.1 (RMSE ~ 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195"/>
            <a:ext cx="4483963" cy="2572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60" y="3363195"/>
            <a:ext cx="4241740" cy="2572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3363195"/>
            <a:ext cx="2908300" cy="66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4028271"/>
            <a:ext cx="2908300" cy="342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4371171"/>
            <a:ext cx="2921000" cy="35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4726771"/>
            <a:ext cx="2908300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50" y="5048490"/>
            <a:ext cx="2914650" cy="3429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770142" y="3488788"/>
            <a:ext cx="590843" cy="1237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44368" y="5936054"/>
            <a:ext cx="594389" cy="7232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Garamond" charset="0"/>
                <a:ea typeface="Garamond" charset="0"/>
                <a:cs typeface="Garamond" charset="0"/>
              </a:rPr>
              <a:t>Date</a:t>
            </a:r>
            <a:endParaRPr lang="en-US" sz="1200" dirty="0" smtClean="0">
              <a:latin typeface="Garamond" charset="0"/>
              <a:ea typeface="Garamond" charset="0"/>
              <a:cs typeface="Garamond" charset="0"/>
            </a:endParaRPr>
          </a:p>
          <a:p>
            <a:endParaRPr lang="en-US" sz="1200" dirty="0" smtClean="0">
              <a:latin typeface="Garamond" charset="0"/>
              <a:ea typeface="Garamond" charset="0"/>
              <a:cs typeface="Garamond" charset="0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40319" y="4253629"/>
            <a:ext cx="488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aramond" charset="0"/>
                <a:ea typeface="Garamond" charset="0"/>
                <a:cs typeface="Garamond" charset="0"/>
              </a:rPr>
              <a:t>Price</a:t>
            </a:r>
            <a:endParaRPr lang="en-US" sz="11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6221" y="5936054"/>
            <a:ext cx="731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Garamond" charset="0"/>
                <a:ea typeface="Garamond" charset="0"/>
                <a:cs typeface="Garamond" charset="0"/>
              </a:rPr>
              <a:t>Date</a:t>
            </a:r>
            <a:endParaRPr lang="en-US" sz="11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age result for wall street b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3116"/>
            <a:ext cx="11812172" cy="68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1"/>
            <a:ext cx="3080826" cy="6878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3080826" cy="766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Next Steps</a:t>
            </a:r>
            <a:endParaRPr lang="en-US" sz="32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42888"/>
            <a:ext cx="3080826" cy="5936053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Build a sentiment analysis model that can pick up on trends in the market that may cause shocks.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Create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fundamental analysis model, such as a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Decision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Machine,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that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analyzes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critical financial metrics and ratios of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companies </a:t>
            </a: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based on their financial statements.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Pair this forecasting model with the two aforementioned models. </a:t>
            </a:r>
          </a:p>
        </p:txBody>
      </p:sp>
    </p:spTree>
    <p:extLst>
      <p:ext uri="{BB962C8B-B14F-4D97-AF65-F5344CB8AC3E}">
        <p14:creationId xmlns:p14="http://schemas.microsoft.com/office/powerpoint/2010/main" val="13134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415</Words>
  <Application>Microsoft Macintosh PowerPoint</Application>
  <PresentationFormat>Widescreen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Garamond</vt:lpstr>
      <vt:lpstr>Arial</vt:lpstr>
      <vt:lpstr>Office Theme</vt:lpstr>
      <vt:lpstr>Stock Analysis/Prediction</vt:lpstr>
      <vt:lpstr>Project Overview</vt:lpstr>
      <vt:lpstr>Microsoft</vt:lpstr>
      <vt:lpstr>Model Results</vt:lpstr>
      <vt:lpstr>Auto-ARIMA (1-Year Prediction)</vt:lpstr>
      <vt:lpstr>Auto-ARIMA (2-Year Prediction)</vt:lpstr>
      <vt:lpstr>FB Prophet</vt:lpstr>
      <vt:lpstr>Long Short-Term Memory (LSTM)</vt:lpstr>
      <vt:lpstr>Next Steps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Analysis/Prediction</dc:title>
  <dc:creator>Edward James Haracz</dc:creator>
  <cp:lastModifiedBy>Edward James Haracz</cp:lastModifiedBy>
  <cp:revision>59</cp:revision>
  <dcterms:created xsi:type="dcterms:W3CDTF">2020-02-25T21:20:57Z</dcterms:created>
  <dcterms:modified xsi:type="dcterms:W3CDTF">2020-03-05T14:39:15Z</dcterms:modified>
</cp:coreProperties>
</file>