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a554db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a554db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5d7f8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5d7f8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a554db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a554db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112">
              <a:off x="2504601" y="1793078"/>
              <a:ext cx="2649322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Personality Quiz Application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12">
              <a:off x="2469040" y="3108051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Emily Harrison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641810">
            <a:off x="2473882" y="1079929"/>
            <a:ext cx="4195976" cy="29632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 rot="-245378">
            <a:off x="3364299" y="929068"/>
            <a:ext cx="2435602" cy="3226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</a:t>
            </a:r>
            <a:r>
              <a:rPr lang="en" sz="2300"/>
              <a:t>Android</a:t>
            </a:r>
            <a:r>
              <a:rPr lang="en" sz="2300"/>
              <a:t> application will be a combination of multiple personality tests into one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4C7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 rot="241536">
            <a:off x="3090276" y="463290"/>
            <a:ext cx="2963303" cy="4195962"/>
            <a:chOff x="3090300" y="463425"/>
            <a:chExt cx="2963400" cy="4196100"/>
          </a:xfrm>
        </p:grpSpPr>
        <p:sp>
          <p:nvSpPr>
            <p:cNvPr id="79" name="Google Shape;79;p15"/>
            <p:cNvSpPr/>
            <p:nvPr/>
          </p:nvSpPr>
          <p:spPr>
            <a:xfrm rot="-5400000">
              <a:off x="2473950" y="1079775"/>
              <a:ext cx="41961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3162593" y="700727"/>
              <a:ext cx="2818800" cy="39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	The app will be created with Visual Studio 2019 using C# 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B7E1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 rot="-240508">
            <a:off x="3090083" y="463508"/>
            <a:ext cx="2963240" cy="4195874"/>
            <a:chOff x="3090300" y="463425"/>
            <a:chExt cx="2963400" cy="4196100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2473950" y="1079775"/>
              <a:ext cx="4196100" cy="2963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3162605" y="718390"/>
              <a:ext cx="2818800" cy="33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The application will include : 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Home screen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Test Page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Information Page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800"/>
                <a:buFont typeface="Lato"/>
                <a:buChar char="●"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etc.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5639455">
            <a:off x="2474094" y="1079628"/>
            <a:ext cx="4196205" cy="296347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 rot="-239480">
            <a:off x="3176135" y="877940"/>
            <a:ext cx="2818737" cy="3749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Some of the personality tests included are: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Myers Briggs Test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Enneagram Test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DiSC Test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 rot="-248076">
            <a:off x="2474018" y="930601"/>
            <a:ext cx="4196111" cy="3282308"/>
            <a:chOff x="2474075" y="1158675"/>
            <a:chExt cx="4196100" cy="3282300"/>
          </a:xfrm>
        </p:grpSpPr>
        <p:sp>
          <p:nvSpPr>
            <p:cNvPr id="105" name="Google Shape;105;p18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enie-austin-19988.jpg" id="106" name="Google Shape;106;p18"/>
            <p:cNvPicPr preferRelativeResize="0"/>
            <p:nvPr/>
          </p:nvPicPr>
          <p:blipFill rotWithShape="1">
            <a:blip r:embed="rId4">
              <a:alphaModFix/>
            </a:blip>
            <a:srcRect b="13639" l="-4" r="52151" t="13654"/>
            <a:stretch/>
          </p:blipFill>
          <p:spPr>
            <a:xfrm rot="-5400000">
              <a:off x="3392318" y="858600"/>
              <a:ext cx="2359367" cy="358468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07" name="Google Shape;107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 rot="237397">
            <a:off x="2473978" y="930624"/>
            <a:ext cx="4196030" cy="3282245"/>
            <a:chOff x="2474075" y="1158675"/>
            <a:chExt cx="4196100" cy="3282300"/>
          </a:xfrm>
        </p:grpSpPr>
        <p:sp>
          <p:nvSpPr>
            <p:cNvPr id="109" name="Google Shape;109;p18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 rot="366">
              <a:off x="3162755" y="3864839"/>
              <a:ext cx="2818500" cy="5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DiSC Test</a:t>
              </a:r>
              <a:endPara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descr="x"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1252">
            <a:off x="2658364" y="1214099"/>
            <a:ext cx="3910024" cy="2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