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8"/>
  </p:notesMasterIdLst>
  <p:handoutMasterIdLst>
    <p:handoutMasterId r:id="rId29"/>
  </p:handoutMasterIdLst>
  <p:sldIdLst>
    <p:sldId id="256" r:id="rId7"/>
    <p:sldId id="257" r:id="rId8"/>
    <p:sldId id="270" r:id="rId9"/>
    <p:sldId id="271" r:id="rId10"/>
    <p:sldId id="273" r:id="rId11"/>
    <p:sldId id="274" r:id="rId12"/>
    <p:sldId id="278" r:id="rId13"/>
    <p:sldId id="275" r:id="rId14"/>
    <p:sldId id="279" r:id="rId15"/>
    <p:sldId id="276" r:id="rId16"/>
    <p:sldId id="280" r:id="rId17"/>
    <p:sldId id="281" r:id="rId18"/>
    <p:sldId id="282" r:id="rId19"/>
    <p:sldId id="277" r:id="rId20"/>
    <p:sldId id="283" r:id="rId21"/>
    <p:sldId id="284" r:id="rId22"/>
    <p:sldId id="285" r:id="rId23"/>
    <p:sldId id="286" r:id="rId24"/>
    <p:sldId id="268" r:id="rId25"/>
    <p:sldId id="269" r:id="rId26"/>
    <p:sldId id="267" r:id="rId2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8"/>
  </p:normalViewPr>
  <p:slideViewPr>
    <p:cSldViewPr snapToGrid="0">
      <p:cViewPr varScale="1">
        <p:scale>
          <a:sx n="123" d="100"/>
          <a:sy n="123" d="100"/>
        </p:scale>
        <p:origin x="208" y="35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</a:t>
            </a:r>
            <a:r>
              <a:rPr lang="en-US" dirty="0" smtClean="0"/>
              <a:t>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create a recipe file, add a </a:t>
            </a:r>
            <a:r>
              <a:rPr lang="en-US" dirty="0" err="1" smtClean="0"/>
              <a:t>resource,and</a:t>
            </a:r>
            <a:r>
              <a:rPr lang="en-US" dirty="0"/>
              <a:t> </a:t>
            </a:r>
            <a:r>
              <a:rPr lang="en-US" dirty="0" smtClean="0"/>
              <a:t>then apply it to our system.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Change into a directory where we can do work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recipe file with a resource to generate a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Use chef-apply to execute the recipe file</a:t>
            </a:r>
          </a:p>
        </p:txBody>
      </p:sp>
    </p:spTree>
    <p:extLst>
      <p:ext uri="{BB962C8B-B14F-4D97-AF65-F5344CB8AC3E}">
        <p14:creationId xmlns:p14="http://schemas.microsoft.com/office/powerpoint/2010/main" val="26572640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chef-apply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72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chef-apply </a:t>
            </a:r>
            <a:r>
              <a:rPr lang="en-US" dirty="0" err="1" smtClean="0"/>
              <a:t>hello.rb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486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Hello, world!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cat </a:t>
            </a:r>
            <a:r>
              <a:rPr lang="en-US" dirty="0" err="1" smtClean="0"/>
              <a:t>greeting.txt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509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</a:t>
            </a:r>
            <a:r>
              <a:rPr lang="en-US" dirty="0" smtClean="0"/>
              <a:t>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create a recipe file, add a </a:t>
            </a:r>
            <a:r>
              <a:rPr lang="en-US" dirty="0" err="1" smtClean="0"/>
              <a:t>resource,and</a:t>
            </a:r>
            <a:r>
              <a:rPr lang="en-US" dirty="0"/>
              <a:t> </a:t>
            </a:r>
            <a:r>
              <a:rPr lang="en-US" dirty="0" smtClean="0"/>
              <a:t>then apply it to our system.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Change into a directory where we can do work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recipe file with a resource to generate a file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Use chef-apply to execute the recipe file</a:t>
            </a:r>
          </a:p>
        </p:txBody>
      </p:sp>
    </p:spTree>
    <p:extLst>
      <p:ext uri="{BB962C8B-B14F-4D97-AF65-F5344CB8AC3E}">
        <p14:creationId xmlns:p14="http://schemas.microsoft.com/office/powerpoint/2010/main" val="648238586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</a:t>
            </a:r>
            <a:r>
              <a:rPr lang="en-US" dirty="0" smtClean="0"/>
              <a:t>a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recipe file named '</a:t>
            </a:r>
            <a:r>
              <a:rPr lang="en-US" dirty="0" err="1" smtClean="0"/>
              <a:t>goodbye.rb</a:t>
            </a:r>
            <a:r>
              <a:rPr lang="en-US" dirty="0" smtClean="0"/>
              <a:t>'</a:t>
            </a:r>
          </a:p>
          <a:p>
            <a:r>
              <a:rPr lang="en-US" dirty="0" smtClean="0"/>
              <a:t>Add a file resource: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The file named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greeting.txt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is deleted.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chef-apply to apply the policy defined in the recipe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11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file </a:t>
            </a:r>
            <a:r>
              <a:rPr lang="en-US" b="1" dirty="0" smtClean="0"/>
              <a:t>'</a:t>
            </a:r>
            <a:r>
              <a:rPr lang="en-US" b="1" dirty="0" err="1" smtClean="0"/>
              <a:t>greeting.txt</a:t>
            </a:r>
            <a:r>
              <a:rPr lang="en-US" b="1" dirty="0" smtClean="0"/>
              <a:t>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action :delete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~/Desktop/</a:t>
            </a:r>
            <a:r>
              <a:rPr lang="en-US" dirty="0" err="1" smtClean="0"/>
              <a:t>goodbye.rb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013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chef-apply </a:t>
            </a:r>
            <a:r>
              <a:rPr lang="en-US" dirty="0" err="1" smtClean="0"/>
              <a:t>goodbye.rb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552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863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3985202"/>
          </a:xfrm>
        </p:spPr>
        <p:txBody>
          <a:bodyPr/>
          <a:lstStyle/>
          <a:p>
            <a:r>
              <a:rPr lang="en-US" dirty="0" smtClean="0"/>
              <a:t>What is a resource?</a:t>
            </a:r>
          </a:p>
          <a:p>
            <a:endParaRPr lang="en-US" dirty="0"/>
          </a:p>
          <a:p>
            <a:r>
              <a:rPr lang="en-US" dirty="0" smtClean="0"/>
              <a:t>What are some other possible examples of resources?</a:t>
            </a:r>
          </a:p>
          <a:p>
            <a:endParaRPr lang="en-US" dirty="0"/>
          </a:p>
          <a:p>
            <a:r>
              <a:rPr lang="en-US" dirty="0" smtClean="0"/>
              <a:t>How did the example resources we wrote describe the desired state of an element of our infrastructure?</a:t>
            </a:r>
          </a:p>
          <a:p>
            <a:endParaRPr lang="en-US" dirty="0"/>
          </a:p>
          <a:p>
            <a:r>
              <a:rPr lang="en-US" dirty="0" smtClean="0"/>
              <a:t>What does it mean for a resource to be a statement of configuration policy?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2477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Chef to manage files on a system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the chef-apply command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basic Chef recipe 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Chef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002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file on the system that states 'Hello, world!'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257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recipe file?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recipe file is a ruby file that is mostly a collection of </a:t>
            </a:r>
            <a:r>
              <a:rPr lang="en-US" b="1" dirty="0" smtClean="0"/>
              <a:t>resources</a:t>
            </a:r>
            <a:r>
              <a:rPr lang="en-US" dirty="0" smtClean="0"/>
              <a:t>. It is a fundamental </a:t>
            </a:r>
            <a:r>
              <a:rPr lang="en-US" dirty="0" err="1" smtClean="0"/>
              <a:t>ocnfiguration</a:t>
            </a:r>
            <a:r>
              <a:rPr lang="en-US" dirty="0" smtClean="0"/>
              <a:t> element within Chef.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118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resource is a statement of configuration policy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 err="1" smtClean="0"/>
              <a:t>desribes</a:t>
            </a:r>
            <a:r>
              <a:rPr lang="en-US" dirty="0" smtClean="0"/>
              <a:t> the desired state of an element of your infrastructure and the steps needed to bring that item to the desired state.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257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an INI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create a recipe file, add a </a:t>
            </a:r>
            <a:r>
              <a:rPr lang="en-US" dirty="0" err="1" smtClean="0"/>
              <a:t>resource,and</a:t>
            </a:r>
            <a:r>
              <a:rPr lang="en-US" dirty="0"/>
              <a:t> </a:t>
            </a:r>
            <a:r>
              <a:rPr lang="en-US" dirty="0" smtClean="0"/>
              <a:t>then apply it to our system.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Change into a directory where we can do work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recipe file with a resource to generate a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Use chef-apply to execute the recipe file</a:t>
            </a:r>
          </a:p>
        </p:txBody>
      </p:sp>
    </p:spTree>
    <p:extLst>
      <p:ext uri="{BB962C8B-B14F-4D97-AF65-F5344CB8AC3E}">
        <p14:creationId xmlns:p14="http://schemas.microsoft.com/office/powerpoint/2010/main" val="77833506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</a:t>
            </a:r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182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an INI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create a recipe file, add a </a:t>
            </a:r>
            <a:r>
              <a:rPr lang="en-US" dirty="0" err="1" smtClean="0"/>
              <a:t>resource,and</a:t>
            </a:r>
            <a:r>
              <a:rPr lang="en-US" dirty="0"/>
              <a:t> </a:t>
            </a:r>
            <a:r>
              <a:rPr lang="en-US" dirty="0" smtClean="0"/>
              <a:t>then apply it to our system.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Change into a directory where we can do work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recipe file with a resource to generate a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Use chef-apply to execute the recipe file</a:t>
            </a:r>
          </a:p>
        </p:txBody>
      </p:sp>
    </p:spTree>
    <p:extLst>
      <p:ext uri="{BB962C8B-B14F-4D97-AF65-F5344CB8AC3E}">
        <p14:creationId xmlns:p14="http://schemas.microsoft.com/office/powerpoint/2010/main" val="1512817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file </a:t>
            </a:r>
            <a:r>
              <a:rPr lang="en-US" b="1" dirty="0" smtClean="0"/>
              <a:t>'</a:t>
            </a:r>
            <a:r>
              <a:rPr lang="en-US" b="1" dirty="0" err="1" smtClean="0"/>
              <a:t>greeting.txt</a:t>
            </a:r>
            <a:r>
              <a:rPr lang="en-US" b="1" dirty="0" smtClean="0"/>
              <a:t>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content </a:t>
            </a:r>
            <a:r>
              <a:rPr lang="en-US" b="1" dirty="0" smtClean="0"/>
              <a:t>'Hello, world!'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action :create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~/Desktop/</a:t>
            </a:r>
            <a:r>
              <a:rPr lang="en-US" dirty="0" err="1" smtClean="0"/>
              <a:t>hello.rb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3996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</Template>
  <TotalTime>26</TotalTime>
  <Words>420</Words>
  <Application>Microsoft Macintosh PowerPoint</Application>
  <PresentationFormat>Custom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ＭＳ Ｐゴシック</vt:lpstr>
      <vt:lpstr>Wingdings</vt:lpstr>
      <vt:lpstr>Arial</vt:lpstr>
      <vt:lpstr>Base</vt:lpstr>
      <vt:lpstr>Interaction</vt:lpstr>
      <vt:lpstr>PowerPoint Presentation</vt:lpstr>
      <vt:lpstr>Objectives</vt:lpstr>
      <vt:lpstr>Hello, World!</vt:lpstr>
      <vt:lpstr>What is a recipe file?</vt:lpstr>
      <vt:lpstr>Resources</vt:lpstr>
      <vt:lpstr>Managing an INI file</vt:lpstr>
      <vt:lpstr>PowerPoint Presentation</vt:lpstr>
      <vt:lpstr>Managing an INI file</vt:lpstr>
      <vt:lpstr>PowerPoint Presentation</vt:lpstr>
      <vt:lpstr>Managing a File</vt:lpstr>
      <vt:lpstr>PowerPoint Presentation</vt:lpstr>
      <vt:lpstr>PowerPoint Presentation</vt:lpstr>
      <vt:lpstr>PowerPoint Presentation</vt:lpstr>
      <vt:lpstr>Managing a File</vt:lpstr>
      <vt:lpstr>Deleting a File</vt:lpstr>
      <vt:lpstr>PowerPoint Presentation</vt:lpstr>
      <vt:lpstr>PowerPoint Presentation</vt:lpstr>
      <vt:lpstr>PowerPoint Presentation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33</cp:revision>
  <cp:lastPrinted>2015-02-07T23:49:10Z</cp:lastPrinted>
  <dcterms:created xsi:type="dcterms:W3CDTF">2015-11-02T17:19:20Z</dcterms:created>
  <dcterms:modified xsi:type="dcterms:W3CDTF">2015-11-02T17:49:18Z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