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12"/>
  </p:notesMasterIdLst>
  <p:handoutMasterIdLst>
    <p:handoutMasterId r:id="rId13"/>
  </p:handoutMasterIdLst>
  <p:sldIdLst>
    <p:sldId id="256" r:id="rId7"/>
    <p:sldId id="257" r:id="rId8"/>
    <p:sldId id="275" r:id="rId9"/>
    <p:sldId id="276" r:id="rId10"/>
    <p:sldId id="267" r:id="rId1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8"/>
  </p:normalViewPr>
  <p:slideViewPr>
    <p:cSldViewPr snapToGrid="0">
      <p:cViewPr varScale="1">
        <p:scale>
          <a:sx n="123" d="100"/>
          <a:sy n="123" d="100"/>
        </p:scale>
        <p:origin x="208" y="352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2015-11-02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2015-11-02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Demonstrate a new skill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Capable of carrying on a conversation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Know what you do not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4495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TrainingTemplate-102215</Template>
  <TotalTime>1</TotalTime>
  <Words>38</Words>
  <Application>Microsoft Macintosh PowerPoint</Application>
  <PresentationFormat>Custom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Courier New</vt:lpstr>
      <vt:lpstr>ＭＳ Ｐゴシック</vt:lpstr>
      <vt:lpstr>Wingdings</vt:lpstr>
      <vt:lpstr>Arial</vt:lpstr>
      <vt:lpstr>Base</vt:lpstr>
      <vt:lpstr>Interaction</vt:lpstr>
      <vt:lpstr>PowerPoint Presentation</vt:lpstr>
      <vt:lpstr>Objectives</vt:lpstr>
      <vt:lpstr>Discussion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Franklin Webber</dc:creator>
  <cp:lastModifiedBy>Franklin Webber</cp:lastModifiedBy>
  <cp:revision>3</cp:revision>
  <cp:lastPrinted>2015-02-07T23:49:10Z</cp:lastPrinted>
  <dcterms:created xsi:type="dcterms:W3CDTF">2015-11-02T17:49:55Z</dcterms:created>
  <dcterms:modified xsi:type="dcterms:W3CDTF">2015-11-02T17:51:00Z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