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19"/>
  </p:notesMasterIdLst>
  <p:handoutMasterIdLst>
    <p:handoutMasterId r:id="rId20"/>
  </p:handoutMasterIdLst>
  <p:sldIdLst>
    <p:sldId id="256" r:id="rId7"/>
    <p:sldId id="257" r:id="rId8"/>
    <p:sldId id="277" r:id="rId9"/>
    <p:sldId id="278" r:id="rId10"/>
    <p:sldId id="279" r:id="rId11"/>
    <p:sldId id="282" r:id="rId12"/>
    <p:sldId id="280" r:id="rId13"/>
    <p:sldId id="283" r:id="rId14"/>
    <p:sldId id="281" r:id="rId15"/>
    <p:sldId id="275" r:id="rId16"/>
    <p:sldId id="276" r:id="rId17"/>
    <p:sldId id="267" r:id="rId1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27"/>
  </p:normalViewPr>
  <p:slideViewPr>
    <p:cSldViewPr snapToGrid="0">
      <p:cViewPr varScale="1">
        <p:scale>
          <a:sx n="123" d="100"/>
          <a:sy n="123" d="100"/>
        </p:scale>
        <p:origin x="208" y="36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Something else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this test when kitchen converges a recipe?</a:t>
            </a:r>
          </a:p>
          <a:p>
            <a:endParaRPr lang="en-US" dirty="0"/>
          </a:p>
          <a:p>
            <a:r>
              <a:rPr lang="en-US" dirty="0" smtClean="0"/>
              <a:t>What does it NOT test when kitchen converges a recipe?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12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left to validate to ensure that the cookbook successfully applied the policy defined in the recipe?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25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206121265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 '</a:t>
            </a:r>
            <a:r>
              <a:rPr lang="en-US" dirty="0" err="1" smtClean="0"/>
              <a:t>spec_helper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describe 'apache::default' do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# </a:t>
            </a:r>
            <a:r>
              <a:rPr lang="en-US" dirty="0" err="1"/>
              <a:t>Serverspec</a:t>
            </a:r>
            <a:r>
              <a:rPr lang="en-US" dirty="0"/>
              <a:t> examples can be found at</a:t>
            </a:r>
          </a:p>
          <a:p>
            <a:r>
              <a:rPr lang="en-US" dirty="0"/>
              <a:t>  # http://</a:t>
            </a:r>
            <a:r>
              <a:rPr lang="en-US" dirty="0" err="1"/>
              <a:t>serverspec.org</a:t>
            </a:r>
            <a:r>
              <a:rPr lang="en-US" dirty="0"/>
              <a:t>/</a:t>
            </a:r>
            <a:r>
              <a:rPr lang="en-US" dirty="0" err="1"/>
              <a:t>resource_types.html</a:t>
            </a:r>
            <a:endParaRPr lang="en-US" dirty="0"/>
          </a:p>
          <a:p>
            <a:r>
              <a:rPr lang="en-US" dirty="0"/>
              <a:t>  it 'does something' do</a:t>
            </a:r>
          </a:p>
          <a:p>
            <a:r>
              <a:rPr lang="en-US" dirty="0"/>
              <a:t>    skip 'Replace this with meaningful tests'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describe command('curl </a:t>
            </a:r>
            <a:r>
              <a:rPr lang="en-US" dirty="0" err="1" smtClean="0"/>
              <a:t>localhost</a:t>
            </a:r>
            <a:r>
              <a:rPr lang="en-US" dirty="0" smtClean="0"/>
              <a:t>') do</a:t>
            </a:r>
          </a:p>
          <a:p>
            <a:r>
              <a:rPr lang="en-US" dirty="0"/>
              <a:t> </a:t>
            </a:r>
            <a:r>
              <a:rPr lang="en-US" dirty="0" smtClean="0"/>
              <a:t>   its(:</a:t>
            </a:r>
            <a:r>
              <a:rPr lang="en-US" dirty="0" err="1" smtClean="0"/>
              <a:t>stdout</a:t>
            </a:r>
            <a:r>
              <a:rPr lang="en-US" dirty="0" smtClean="0"/>
              <a:t>) { should match(/Hello, world!/) }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.../apache/test/integration/default/</a:t>
            </a:r>
            <a:r>
              <a:rPr lang="en-US" dirty="0" err="1" smtClean="0"/>
              <a:t>serverspec</a:t>
            </a:r>
            <a:r>
              <a:rPr lang="en-US" dirty="0" smtClean="0"/>
              <a:t>/</a:t>
            </a:r>
            <a:r>
              <a:rPr lang="en-US" dirty="0" err="1" smtClean="0"/>
              <a:t>default_spec.rb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460173"/>
            <a:ext cx="14404273" cy="2406967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77346"/>
            <a:ext cx="14404273" cy="1632709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06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222214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45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Converging seems to validate that the recipe runs successfully. But does it assert what actually is installed?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Write a test to validate a working web server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test to see it pass</a:t>
            </a:r>
          </a:p>
        </p:txBody>
      </p:sp>
    </p:spTree>
    <p:extLst>
      <p:ext uri="{BB962C8B-B14F-4D97-AF65-F5344CB8AC3E}">
        <p14:creationId xmlns:p14="http://schemas.microsoft.com/office/powerpoint/2010/main" val="145185916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29</TotalTime>
  <Words>253</Words>
  <Application>Microsoft Macintosh PowerPoint</Application>
  <PresentationFormat>Custom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Test Kitchen</vt:lpstr>
      <vt:lpstr>Test Kitchen</vt:lpstr>
      <vt:lpstr>The First Test</vt:lpstr>
      <vt:lpstr>PowerPoint Presentation</vt:lpstr>
      <vt:lpstr>The First Test</vt:lpstr>
      <vt:lpstr>PowerPoint Presentation</vt:lpstr>
      <vt:lpstr>The First Test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10</cp:revision>
  <cp:lastPrinted>2015-02-07T23:49:10Z</cp:lastPrinted>
  <dcterms:created xsi:type="dcterms:W3CDTF">2015-11-02T19:04:41Z</dcterms:created>
  <dcterms:modified xsi:type="dcterms:W3CDTF">2015-11-02T19:34:22Z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