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77" r:id="rId9"/>
    <p:sldId id="282" r:id="rId10"/>
    <p:sldId id="283" r:id="rId11"/>
    <p:sldId id="284" r:id="rId12"/>
    <p:sldId id="285" r:id="rId13"/>
    <p:sldId id="286" r:id="rId14"/>
    <p:sldId id="278" r:id="rId15"/>
    <p:sldId id="287" r:id="rId16"/>
    <p:sldId id="288" r:id="rId17"/>
    <p:sldId id="289" r:id="rId18"/>
    <p:sldId id="290" r:id="rId19"/>
    <p:sldId id="291" r:id="rId20"/>
    <p:sldId id="293" r:id="rId21"/>
    <p:sldId id="279" r:id="rId22"/>
    <p:sldId id="299" r:id="rId23"/>
    <p:sldId id="300" r:id="rId24"/>
    <p:sldId id="292" r:id="rId25"/>
    <p:sldId id="294" r:id="rId26"/>
    <p:sldId id="295" r:id="rId27"/>
    <p:sldId id="302" r:id="rId28"/>
    <p:sldId id="303" r:id="rId29"/>
    <p:sldId id="280" r:id="rId30"/>
    <p:sldId id="298" r:id="rId31"/>
    <p:sldId id="297" r:id="rId32"/>
    <p:sldId id="304" r:id="rId33"/>
    <p:sldId id="281" r:id="rId34"/>
    <p:sldId id="305" r:id="rId35"/>
    <p:sldId id="306" r:id="rId36"/>
    <p:sldId id="307" r:id="rId37"/>
    <p:sldId id="308" r:id="rId38"/>
    <p:sldId id="275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78"/>
  </p:normalViewPr>
  <p:slideViewPr>
    <p:cSldViewPr snapToGrid="0">
      <p:cViewPr varScale="1">
        <p:scale>
          <a:sx n="59" d="100"/>
          <a:sy n="59" d="100"/>
        </p:scale>
        <p:origin x="240" y="219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996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8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Organizing Recipes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apache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788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the Existing Kitchen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cp</a:t>
            </a:r>
            <a:r>
              <a:rPr lang="en-US" dirty="0" smtClean="0"/>
              <a:t> ~/chef-repo/.</a:t>
            </a:r>
            <a:r>
              <a:rPr lang="en-US" dirty="0" err="1" smtClean="0"/>
              <a:t>kitchen.linux.yml</a:t>
            </a:r>
            <a:r>
              <a:rPr lang="en-US" dirty="0" smtClean="0"/>
              <a:t> 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886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cat 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503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279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create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9750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8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5627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305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553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Cookbook Name:: apache</a:t>
            </a:r>
          </a:p>
          <a:p>
            <a:r>
              <a:rPr lang="en-US" b="1" dirty="0"/>
              <a:t># Recipe:: server</a:t>
            </a:r>
          </a:p>
          <a:p>
            <a:r>
              <a:rPr lang="en-US" b="1" dirty="0"/>
              <a:t>#</a:t>
            </a:r>
          </a:p>
          <a:p>
            <a:r>
              <a:rPr lang="en-US" b="1" dirty="0"/>
              <a:t># Copyright (c) 2015 The Authors, All Rights Reserved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package '</a:t>
            </a:r>
            <a:r>
              <a:rPr lang="en-US" b="1" dirty="0" err="1" smtClean="0"/>
              <a:t>httpd</a:t>
            </a:r>
            <a:r>
              <a:rPr lang="en-US" b="1" dirty="0" smtClean="0"/>
              <a:t>' do</a:t>
            </a:r>
          </a:p>
          <a:p>
            <a:r>
              <a:rPr lang="en-US" b="1" dirty="0" smtClean="0"/>
              <a:t>  action :install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~/chef-repo/cookbooks/apache/recipes/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03548"/>
            <a:ext cx="14404273" cy="16349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181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Generate a Chef cookbook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a Chef recipe that sets up a web server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...</a:t>
            </a:r>
          </a:p>
          <a:p>
            <a:endParaRPr lang="en-US" b="1" dirty="0"/>
          </a:p>
          <a:p>
            <a:r>
              <a:rPr lang="en-US" b="1" dirty="0"/>
              <a:t>suites:</a:t>
            </a:r>
          </a:p>
          <a:p>
            <a:r>
              <a:rPr lang="en-US" b="1" dirty="0"/>
              <a:t>  - name: default</a:t>
            </a:r>
          </a:p>
          <a:p>
            <a:r>
              <a:rPr lang="en-US" b="1" dirty="0"/>
              <a:t>    </a:t>
            </a:r>
            <a:r>
              <a:rPr lang="en-US" b="1" dirty="0" err="1"/>
              <a:t>run_list</a:t>
            </a:r>
            <a:r>
              <a:rPr lang="en-US" b="1" dirty="0"/>
              <a:t>:</a:t>
            </a:r>
          </a:p>
          <a:p>
            <a:r>
              <a:rPr lang="en-US" b="1" dirty="0"/>
              <a:t>      - recipe[apache::server]</a:t>
            </a:r>
          </a:p>
          <a:p>
            <a:r>
              <a:rPr lang="en-US" b="1" dirty="0"/>
              <a:t> 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~/chef-repo/cookbooks/apache/.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03548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533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098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login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72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rpm -q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206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0274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package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:install</a:t>
            </a:r>
          </a:p>
          <a:p>
            <a:r>
              <a:rPr lang="en-US" b="1" dirty="0" smtClean="0"/>
              <a:t>end</a:t>
            </a:r>
          </a:p>
          <a:p>
            <a:endParaRPr lang="en-US" b="1" dirty="0"/>
          </a:p>
          <a:p>
            <a:r>
              <a:rPr lang="en-US" b="1" dirty="0" smtClean="0"/>
              <a:t>service '</a:t>
            </a:r>
            <a:r>
              <a:rPr lang="en-US" b="1" dirty="0" err="1" smtClean="0"/>
              <a:t>httpd</a:t>
            </a:r>
            <a:r>
              <a:rPr lang="en-US" b="1" dirty="0" smtClean="0"/>
              <a:t>' do</a:t>
            </a:r>
          </a:p>
          <a:p>
            <a:r>
              <a:rPr lang="en-US" b="1" dirty="0" smtClean="0"/>
              <a:t>  action [:start, :enable]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chef-repo/cookbooks/apache/recipes/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206983"/>
            <a:ext cx="14404273" cy="16223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579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15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curl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090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720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Default Home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 the server recipe to define a new home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The file named '/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/www/html/</a:t>
            </a:r>
            <a:r>
              <a:rPr lang="en-US" sz="2400" b="1" dirty="0" err="1" smtClean="0"/>
              <a:t>index.html</a:t>
            </a:r>
            <a:r>
              <a:rPr lang="en-US" sz="2400" b="1" dirty="0" smtClean="0"/>
              <a:t>' has the </a:t>
            </a:r>
            <a:r>
              <a:rPr lang="en-US" sz="2400" b="1" dirty="0"/>
              <a:t>content '&lt;h1&gt;Hello, world!&lt;/h1&gt;'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Converge the new recipe</a:t>
            </a:r>
          </a:p>
          <a:p>
            <a:r>
              <a:rPr lang="en-US" dirty="0" smtClean="0"/>
              <a:t>Verify that the new home page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5488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511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package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:install</a:t>
            </a:r>
          </a:p>
          <a:p>
            <a:r>
              <a:rPr lang="en-US" b="1" dirty="0" smtClean="0"/>
              <a:t>end</a:t>
            </a:r>
          </a:p>
          <a:p>
            <a:endParaRPr lang="en-US" b="1" dirty="0" smtClean="0"/>
          </a:p>
          <a:p>
            <a:r>
              <a:rPr lang="en-US" b="1" dirty="0"/>
              <a:t>file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'&lt;h1&gt;Hello, world!&lt;/h1&gt;'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service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[:start, :enable]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chef-repo/cookbooks/apache/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206982"/>
            <a:ext cx="14404273" cy="15911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983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7708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curl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0198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~/chef-repo/cookbooks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293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19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812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--help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2528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apache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330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Apache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Generate an apache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</a:t>
            </a:r>
            <a:r>
              <a:rPr lang="en-US" dirty="0" smtClean="0"/>
              <a:t>reate an instance to test the cookbook against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install the apache package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recipe to start and enable the apache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8154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-Cookbooks-windows" id="{1FEEC8DD-005A-D445-AD1E-EE4842C579E8}" vid="{7187196D-49CC-5843-99C5-1C207BAD8E7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-Cookbooks-windows" id="{1FEEC8DD-005A-D445-AD1E-EE4842C579E8}" vid="{86C231C4-44D8-4B4E-8D4E-650B8BEC8F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03-Cookbooks-windows</Template>
  <TotalTime>1</TotalTime>
  <Words>460</Words>
  <Application>Microsoft Macintosh PowerPoint</Application>
  <PresentationFormat>Custom</PresentationFormat>
  <Paragraphs>100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Courier New</vt:lpstr>
      <vt:lpstr>ＭＳ Ｐゴシック</vt:lpstr>
      <vt:lpstr>Wingdings</vt:lpstr>
      <vt:lpstr>Arial</vt:lpstr>
      <vt:lpstr>Base</vt:lpstr>
      <vt:lpstr>Interaction</vt:lpstr>
      <vt:lpstr>Cookbooks</vt:lpstr>
      <vt:lpstr>Objectives</vt:lpstr>
      <vt:lpstr>Managing Apache on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Managing Apache on Linux</vt:lpstr>
      <vt:lpstr>PowerPoint Presentation</vt:lpstr>
      <vt:lpstr>Replace the Existing Kitchen Configuration</vt:lpstr>
      <vt:lpstr>PowerPoint Presentation</vt:lpstr>
      <vt:lpstr>PowerPoint Presentation</vt:lpstr>
      <vt:lpstr>PowerPoint Presentation</vt:lpstr>
      <vt:lpstr>PowerPoint Presentation</vt:lpstr>
      <vt:lpstr>Managing Apache on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Managing Apache on Linux</vt:lpstr>
      <vt:lpstr>PowerPoint Presentation</vt:lpstr>
      <vt:lpstr>PowerPoint Presentation</vt:lpstr>
      <vt:lpstr>PowerPoint Presentation</vt:lpstr>
      <vt:lpstr>Managing Apache on Linux</vt:lpstr>
      <vt:lpstr>New Default Home Page</vt:lpstr>
      <vt:lpstr>PowerPoint Presentation</vt:lpstr>
      <vt:lpstr>PowerPoint Presentation</vt:lpstr>
      <vt:lpstr>PowerPoint Presentation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5</cp:revision>
  <cp:lastPrinted>2015-02-07T23:49:10Z</cp:lastPrinted>
  <dcterms:created xsi:type="dcterms:W3CDTF">2015-11-10T19:24:06Z</dcterms:created>
  <dcterms:modified xsi:type="dcterms:W3CDTF">2015-11-10T19:27:06Z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