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19"/>
  </p:notesMasterIdLst>
  <p:handoutMasterIdLst>
    <p:handoutMasterId r:id="rId20"/>
  </p:handoutMasterIdLst>
  <p:sldIdLst>
    <p:sldId id="256" r:id="rId7"/>
    <p:sldId id="257" r:id="rId8"/>
    <p:sldId id="277" r:id="rId9"/>
    <p:sldId id="278" r:id="rId10"/>
    <p:sldId id="279" r:id="rId11"/>
    <p:sldId id="282" r:id="rId12"/>
    <p:sldId id="280" r:id="rId13"/>
    <p:sldId id="283" r:id="rId14"/>
    <p:sldId id="281" r:id="rId15"/>
    <p:sldId id="275" r:id="rId16"/>
    <p:sldId id="276" r:id="rId17"/>
    <p:sldId id="267" r:id="rId1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27"/>
  </p:normalViewPr>
  <p:slideViewPr>
    <p:cSldViewPr snapToGrid="0">
      <p:cViewPr varScale="1">
        <p:scale>
          <a:sx n="59" d="100"/>
          <a:sy n="59" d="100"/>
        </p:scale>
        <p:origin x="240" y="220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Cookbooks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test in </a:t>
            </a:r>
            <a:r>
              <a:rPr lang="en-US" dirty="0" err="1" smtClean="0"/>
              <a:t>ServerSpect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Verify the </a:t>
            </a:r>
            <a:r>
              <a:rPr lang="en-US" smtClean="0"/>
              <a:t>test passes with Test </a:t>
            </a:r>
            <a:r>
              <a:rPr lang="en-US" dirty="0" smtClean="0"/>
              <a:t>Kitchen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this test when kitchen converges a recipe?</a:t>
            </a:r>
          </a:p>
          <a:p>
            <a:endParaRPr lang="en-US" dirty="0"/>
          </a:p>
          <a:p>
            <a:r>
              <a:rPr lang="en-US" dirty="0" smtClean="0"/>
              <a:t>What does it NOT test when kitchen converges a recipe?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12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left to validate to ensure that the cookbook successfully applied the policy defined in the recipe?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25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206121265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 '</a:t>
            </a:r>
            <a:r>
              <a:rPr lang="en-US" dirty="0" err="1" smtClean="0"/>
              <a:t>spec_helper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describe 'apache::default' do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describe command('curl </a:t>
            </a:r>
            <a:r>
              <a:rPr lang="en-US" dirty="0" err="1" smtClean="0"/>
              <a:t>localhost</a:t>
            </a:r>
            <a:r>
              <a:rPr lang="en-US" dirty="0" smtClean="0"/>
              <a:t>') do</a:t>
            </a:r>
          </a:p>
          <a:p>
            <a:r>
              <a:rPr lang="en-US" dirty="0"/>
              <a:t> </a:t>
            </a:r>
            <a:r>
              <a:rPr lang="en-US" dirty="0" smtClean="0"/>
              <a:t>   its(:</a:t>
            </a:r>
            <a:r>
              <a:rPr lang="en-US" dirty="0" err="1" smtClean="0"/>
              <a:t>stdout</a:t>
            </a:r>
            <a:r>
              <a:rPr lang="en-US" dirty="0" smtClean="0"/>
              <a:t>) { should match(/Hello, world!/) }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.../apache/test/integration/default/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460173"/>
            <a:ext cx="14404273" cy="240696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77346"/>
            <a:ext cx="14404273" cy="1632709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0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222214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5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145185916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29</TotalTime>
  <Words>264</Words>
  <Application>Microsoft Macintosh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ＭＳ Ｐゴシック</vt:lpstr>
      <vt:lpstr>Wingdings</vt:lpstr>
      <vt:lpstr>Arial</vt:lpstr>
      <vt:lpstr>Base</vt:lpstr>
      <vt:lpstr>Interaction</vt:lpstr>
      <vt:lpstr>Testing Cookbooks</vt:lpstr>
      <vt:lpstr>Objectives</vt:lpstr>
      <vt:lpstr>Test Kitchen</vt:lpstr>
      <vt:lpstr>Test Kitchen</vt:lpstr>
      <vt:lpstr>The First Test</vt:lpstr>
      <vt:lpstr>PowerPoint Presentation</vt:lpstr>
      <vt:lpstr>The First Test</vt:lpstr>
      <vt:lpstr>PowerPoint Presentation</vt:lpstr>
      <vt:lpstr>The First Test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13</cp:revision>
  <cp:lastPrinted>2015-02-07T23:49:10Z</cp:lastPrinted>
  <dcterms:created xsi:type="dcterms:W3CDTF">2015-11-02T19:04:41Z</dcterms:created>
  <dcterms:modified xsi:type="dcterms:W3CDTF">2015-11-10T19:28:06Z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