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2"/>
  </p:notesMasterIdLst>
  <p:handoutMasterIdLst>
    <p:handoutMasterId r:id="rId33"/>
  </p:handoutMasterIdLst>
  <p:sldIdLst>
    <p:sldId id="256" r:id="rId7"/>
    <p:sldId id="257" r:id="rId8"/>
    <p:sldId id="277" r:id="rId9"/>
    <p:sldId id="281" r:id="rId10"/>
    <p:sldId id="282" r:id="rId11"/>
    <p:sldId id="278" r:id="rId12"/>
    <p:sldId id="283" r:id="rId13"/>
    <p:sldId id="284" r:id="rId14"/>
    <p:sldId id="279" r:id="rId15"/>
    <p:sldId id="280" r:id="rId16"/>
    <p:sldId id="285" r:id="rId17"/>
    <p:sldId id="292" r:id="rId18"/>
    <p:sldId id="286" r:id="rId19"/>
    <p:sldId id="288" r:id="rId20"/>
    <p:sldId id="289" r:id="rId21"/>
    <p:sldId id="297" r:id="rId22"/>
    <p:sldId id="287" r:id="rId23"/>
    <p:sldId id="291" r:id="rId24"/>
    <p:sldId id="293" r:id="rId25"/>
    <p:sldId id="294" r:id="rId26"/>
    <p:sldId id="295" r:id="rId27"/>
    <p:sldId id="296" r:id="rId28"/>
    <p:sldId id="275" r:id="rId29"/>
    <p:sldId id="276" r:id="rId30"/>
    <p:sldId id="267" r:id="rId3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27"/>
  </p:normalViewPr>
  <p:slideViewPr>
    <p:cSldViewPr snapToGrid="0">
      <p:cViewPr>
        <p:scale>
          <a:sx n="97" d="100"/>
          <a:sy n="97" d="100"/>
        </p:scale>
        <p:origin x="184" y="1120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884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2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7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Details About the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 Coded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62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979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/>
              <a:t>file </a:t>
            </a:r>
            <a:r>
              <a:rPr lang="en-US" b="1" smtClean="0"/>
              <a:t>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']}&lt;/h1&gt;"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463019"/>
            <a:ext cx="14404273" cy="11028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70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6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98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966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smtClean="0"/>
              <a:t>localhost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99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This time with non-hard coded values.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Update the default test page to include the </a:t>
            </a:r>
            <a:r>
              <a:rPr lang="en-US" dirty="0" err="1"/>
              <a:t>ipaddress</a:t>
            </a:r>
            <a:r>
              <a:rPr lang="en-US" dirty="0"/>
              <a:t> of the system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Converge and verify that the web page displays the </a:t>
            </a:r>
            <a:r>
              <a:rPr lang="en-US" dirty="0" err="1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958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More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Update the status page to display the: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uptime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platform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platform_version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cloud.public_ipv4</a:t>
            </a:r>
          </a:p>
        </p:txBody>
      </p:sp>
    </p:spTree>
    <p:extLst>
      <p:ext uri="{BB962C8B-B14F-4D97-AF65-F5344CB8AC3E}">
        <p14:creationId xmlns:p14="http://schemas.microsoft.com/office/powerpoint/2010/main" val="105090462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PACKAGE HTTPD ...</a:t>
            </a:r>
          </a:p>
          <a:p>
            <a:endParaRPr lang="en-US" dirty="0"/>
          </a:p>
          <a:p>
            <a:r>
              <a:rPr lang="en-US" b="1"/>
              <a:t>file </a:t>
            </a:r>
            <a:r>
              <a:rPr lang="en-US" b="1" smtClean="0"/>
              <a:t>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"&lt;h1&gt;Hello, world!&lt;/h1&gt;</a:t>
            </a:r>
          </a:p>
          <a:p>
            <a:r>
              <a:rPr lang="en-US" b="1" dirty="0"/>
              <a:t>&lt;h1&gt;#{node['</a:t>
            </a:r>
            <a:r>
              <a:rPr lang="en-US" b="1" dirty="0" err="1"/>
              <a:t>ipaddress</a:t>
            </a:r>
            <a:r>
              <a:rPr lang="en-US" b="1" dirty="0"/>
              <a:t>']}&lt;/h1</a:t>
            </a:r>
            <a:r>
              <a:rPr lang="en-US" b="1" dirty="0" smtClean="0"/>
              <a:t>&gt;</a:t>
            </a:r>
          </a:p>
          <a:p>
            <a:r>
              <a:rPr lang="en-US" b="1" dirty="0"/>
              <a:t>&lt;h2&gt;#{node['cloud']['public_ipv4']}&lt;/h2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&lt;h2&gt;#{node['uptime']}&lt;/h2&gt;</a:t>
            </a:r>
            <a:endParaRPr lang="en-US" b="1" dirty="0"/>
          </a:p>
          <a:p>
            <a:r>
              <a:rPr lang="en-US" b="1" dirty="0"/>
              <a:t>&lt;h2&gt;#{node[</a:t>
            </a:r>
            <a:r>
              <a:rPr lang="en-US" b="1" dirty="0" smtClean="0"/>
              <a:t>'platform']} </a:t>
            </a:r>
            <a:r>
              <a:rPr lang="en-US" b="1" dirty="0"/>
              <a:t>#{node['</a:t>
            </a:r>
            <a:r>
              <a:rPr lang="en-US" b="1" dirty="0" err="1"/>
              <a:t>platform_version</a:t>
            </a:r>
            <a:r>
              <a:rPr lang="en-US" b="1" dirty="0"/>
              <a:t>']}</a:t>
            </a:r>
            <a:r>
              <a:rPr lang="en-US" b="1" dirty="0" smtClean="0"/>
              <a:t>&lt;/</a:t>
            </a:r>
            <a:r>
              <a:rPr lang="en-US" b="1" dirty="0"/>
              <a:t>h2</a:t>
            </a:r>
            <a:r>
              <a:rPr lang="en-US" b="1" dirty="0" smtClean="0"/>
              <a:t>&gt;"</a:t>
            </a:r>
            <a:endParaRPr lang="en-US" b="1" dirty="0"/>
          </a:p>
          <a:p>
            <a:r>
              <a:rPr lang="en-US" b="1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# ... </a:t>
            </a:r>
            <a:r>
              <a:rPr lang="en-US" dirty="0" smtClean="0"/>
              <a:t>SERVICE HTTPD ...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~/</a:t>
            </a:r>
            <a:r>
              <a:rPr lang="en-US" dirty="0" smtClean="0"/>
              <a:t>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691269"/>
            <a:ext cx="14404273" cy="1669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507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Capture details about a system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the node object within a recipe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Ruby's </a:t>
            </a:r>
            <a:r>
              <a:rPr lang="en-US" smtClean="0"/>
              <a:t>string interpolation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858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560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curl </a:t>
            </a:r>
            <a:r>
              <a:rPr lang="en-US" dirty="0" err="1" smtClean="0"/>
              <a:t>localhost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04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4956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73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hostname -I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021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package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:install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file '/</a:t>
            </a:r>
            <a:r>
              <a:rPr lang="en-US" b="1" dirty="0" err="1"/>
              <a:t>var</a:t>
            </a:r>
            <a:r>
              <a:rPr lang="en-US" b="1" dirty="0"/>
              <a:t>/www/html/</a:t>
            </a:r>
            <a:r>
              <a:rPr lang="en-US" b="1" dirty="0" err="1"/>
              <a:t>index.html</a:t>
            </a:r>
            <a:r>
              <a:rPr lang="en-US" b="1" dirty="0"/>
              <a:t>' do</a:t>
            </a:r>
          </a:p>
          <a:p>
            <a:r>
              <a:rPr lang="en-US" b="1" dirty="0"/>
              <a:t>  content '&lt;h1&gt;Hello, world!&lt;/h1</a:t>
            </a:r>
            <a:r>
              <a:rPr lang="en-US" b="1" dirty="0" smtClean="0"/>
              <a:t>&gt;'</a:t>
            </a:r>
            <a:endParaRPr lang="en-US" b="1" dirty="0"/>
          </a:p>
          <a:p>
            <a:r>
              <a:rPr lang="en-US" b="1" dirty="0"/>
              <a:t>&lt;h1&gt;172.31.20.216&lt;/h1&gt;'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service '</a:t>
            </a:r>
            <a:r>
              <a:rPr lang="en-US" b="1" dirty="0" err="1"/>
              <a:t>httpd</a:t>
            </a:r>
            <a:r>
              <a:rPr lang="en-US" b="1" dirty="0"/>
              <a:t>' do</a:t>
            </a:r>
          </a:p>
          <a:p>
            <a:r>
              <a:rPr lang="en-US" b="1" dirty="0"/>
              <a:t>  action [:start, :enable]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~/chef-repo/cookbooks/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server.rb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16348" y="4479235"/>
            <a:ext cx="7336905" cy="516104"/>
          </a:xfr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995339"/>
            <a:ext cx="14404273" cy="626533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074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601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converge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86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verify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61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We can do better than 'Hello, world!'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default test page to include the </a:t>
            </a:r>
            <a:r>
              <a:rPr lang="en-US" dirty="0" err="1" smtClean="0"/>
              <a:t>ipaddress</a:t>
            </a:r>
            <a:r>
              <a:rPr lang="en-US" dirty="0" smtClean="0"/>
              <a:t> of the system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Converge and verify that the web page displays the </a:t>
            </a:r>
            <a:r>
              <a:rPr lang="en-US" dirty="0" err="1" smtClean="0"/>
              <a:t>ipaddress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34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2A827F32-16F7-3A48-AC4A-FE5567539D98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ingTemplate-BasicFlow" id="{337E7C83-C06B-1B49-B1D3-E2BFF66B84D2}" vid="{356C30BD-50A6-0141-953D-DDBB4CD496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TrainingTemplate-BasicFlow</Template>
  <TotalTime>94</TotalTime>
  <Words>452</Words>
  <Application>Microsoft Macintosh PowerPoint</Application>
  <PresentationFormat>Custom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Courier New</vt:lpstr>
      <vt:lpstr>ＭＳ Ｐゴシック</vt:lpstr>
      <vt:lpstr>Wingdings</vt:lpstr>
      <vt:lpstr>Arial</vt:lpstr>
      <vt:lpstr>Base</vt:lpstr>
      <vt:lpstr>Interaction</vt:lpstr>
      <vt:lpstr>Details About the System</vt:lpstr>
      <vt:lpstr>Objectives</vt:lpstr>
      <vt:lpstr>Status Page</vt:lpstr>
      <vt:lpstr>PowerPoint Presentation</vt:lpstr>
      <vt:lpstr>PowerPoint Presentation</vt:lpstr>
      <vt:lpstr>Status Page</vt:lpstr>
      <vt:lpstr>PowerPoint Presentation</vt:lpstr>
      <vt:lpstr>PowerPoint Presentation</vt:lpstr>
      <vt:lpstr>Status Page</vt:lpstr>
      <vt:lpstr>Hard Coded Values</vt:lpstr>
      <vt:lpstr>Status Page (version 2)</vt:lpstr>
      <vt:lpstr>PowerPoint Presentation</vt:lpstr>
      <vt:lpstr>Status Page (version 2)</vt:lpstr>
      <vt:lpstr>PowerPoint Presentation</vt:lpstr>
      <vt:lpstr>PowerPoint Presentation</vt:lpstr>
      <vt:lpstr>PowerPoint Presentation</vt:lpstr>
      <vt:lpstr>Status Page (version 2)</vt:lpstr>
      <vt:lpstr>Add More Attributes</vt:lpstr>
      <vt:lpstr>PowerPoint Presentation</vt:lpstr>
      <vt:lpstr>PowerPoint Presentation</vt:lpstr>
      <vt:lpstr>PowerPoint Presentation</vt:lpstr>
      <vt:lpstr>PowerPoint Presentation</vt:lpstr>
      <vt:lpstr>Discussion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Franklin Webber</dc:creator>
  <cp:lastModifiedBy>Franklin Webber</cp:lastModifiedBy>
  <cp:revision>32</cp:revision>
  <cp:lastPrinted>2015-02-07T23:49:10Z</cp:lastPrinted>
  <dcterms:created xsi:type="dcterms:W3CDTF">2015-11-02T19:35:36Z</dcterms:created>
  <dcterms:modified xsi:type="dcterms:W3CDTF">2015-11-10T19:29:29Z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