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5"/>
  </p:notesMasterIdLst>
  <p:handoutMasterIdLst>
    <p:handoutMasterId r:id="rId36"/>
  </p:handoutMasterIdLst>
  <p:sldIdLst>
    <p:sldId id="256" r:id="rId7"/>
    <p:sldId id="257" r:id="rId8"/>
    <p:sldId id="278" r:id="rId9"/>
    <p:sldId id="279" r:id="rId10"/>
    <p:sldId id="277" r:id="rId11"/>
    <p:sldId id="283" r:id="rId12"/>
    <p:sldId id="284" r:id="rId13"/>
    <p:sldId id="285" r:id="rId14"/>
    <p:sldId id="286" r:id="rId15"/>
    <p:sldId id="287" r:id="rId16"/>
    <p:sldId id="280" r:id="rId17"/>
    <p:sldId id="288" r:id="rId18"/>
    <p:sldId id="289" r:id="rId19"/>
    <p:sldId id="281" r:id="rId20"/>
    <p:sldId id="290" r:id="rId21"/>
    <p:sldId id="291" r:id="rId22"/>
    <p:sldId id="293" r:id="rId23"/>
    <p:sldId id="294" r:id="rId24"/>
    <p:sldId id="295" r:id="rId25"/>
    <p:sldId id="282" r:id="rId26"/>
    <p:sldId id="296" r:id="rId27"/>
    <p:sldId id="299" r:id="rId28"/>
    <p:sldId id="297" r:id="rId29"/>
    <p:sldId id="300" r:id="rId30"/>
    <p:sldId id="298" r:id="rId31"/>
    <p:sldId id="275" r:id="rId32"/>
    <p:sldId id="276" r:id="rId33"/>
    <p:sldId id="267" r:id="rId3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727"/>
  </p:normalViewPr>
  <p:slideViewPr>
    <p:cSldViewPr snapToGrid="0">
      <p:cViewPr varScale="1">
        <p:scale>
          <a:sx n="59" d="100"/>
          <a:sy n="59" d="100"/>
        </p:scale>
        <p:origin x="240" y="2200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2015-11-10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2015-11-10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Desired State and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Extrating</a:t>
            </a:r>
            <a:r>
              <a:rPr lang="en-US" dirty="0" smtClean="0"/>
              <a:t> the Content for Clarity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tree cookbooks/apache/templates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4518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Cleaner Apache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Adding the node attributes to the index page did make it harder to read the recipe.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a template with chef generate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the contents of the ERB template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Change the file resource to the template resource in the 'apache'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3656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&lt;html&gt;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&lt;body&gt;</a:t>
            </a:r>
          </a:p>
          <a:p>
            <a:r>
              <a:rPr lang="en-US" b="1" dirty="0" smtClean="0"/>
              <a:t>    &lt;h1&gt;Hello, world!&lt;/h1&gt;</a:t>
            </a:r>
          </a:p>
          <a:p>
            <a:r>
              <a:rPr lang="en-US" b="1" dirty="0" smtClean="0"/>
              <a:t>    &lt;</a:t>
            </a:r>
            <a:r>
              <a:rPr lang="en-US" b="1" dirty="0"/>
              <a:t>h1&gt;#{node['</a:t>
            </a:r>
            <a:r>
              <a:rPr lang="en-US" b="1" dirty="0" err="1"/>
              <a:t>ipaddress</a:t>
            </a:r>
            <a:r>
              <a:rPr lang="en-US" b="1" dirty="0"/>
              <a:t>']}&lt;/h1&gt;</a:t>
            </a:r>
          </a:p>
          <a:p>
            <a:r>
              <a:rPr lang="en-US" b="1" dirty="0" smtClean="0"/>
              <a:t>    &lt;</a:t>
            </a:r>
            <a:r>
              <a:rPr lang="en-US" b="1" dirty="0"/>
              <a:t>h2&gt;#{node['cloud']['public_ipv4']}&lt;/h2&gt;</a:t>
            </a:r>
          </a:p>
          <a:p>
            <a:r>
              <a:rPr lang="en-US" b="1" dirty="0" smtClean="0"/>
              <a:t>    &lt;</a:t>
            </a:r>
            <a:r>
              <a:rPr lang="en-US" b="1" dirty="0"/>
              <a:t>h2&gt;#{node['uptime']}&lt;/h2&gt;</a:t>
            </a:r>
          </a:p>
          <a:p>
            <a:r>
              <a:rPr lang="en-US" b="1" dirty="0" smtClean="0"/>
              <a:t>    &lt;</a:t>
            </a:r>
            <a:r>
              <a:rPr lang="en-US" b="1" dirty="0"/>
              <a:t>h2&gt;#{node['platform']} #{node['</a:t>
            </a:r>
            <a:r>
              <a:rPr lang="en-US" b="1" dirty="0" err="1"/>
              <a:t>platform_version</a:t>
            </a:r>
            <a:r>
              <a:rPr lang="en-US" b="1" dirty="0"/>
              <a:t>']}&lt;/h2</a:t>
            </a:r>
            <a:r>
              <a:rPr lang="en-US" b="1" dirty="0" smtClean="0"/>
              <a:t>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&lt;/body&gt;</a:t>
            </a:r>
          </a:p>
          <a:p>
            <a:r>
              <a:rPr lang="en-US" b="1" dirty="0" smtClean="0"/>
              <a:t>&lt;/html&gt;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~/chef-repo/cookbooks/apache/templates/default/</a:t>
            </a:r>
            <a:r>
              <a:rPr lang="en-US" dirty="0" err="1" smtClean="0"/>
              <a:t>index.html.erb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744686"/>
            <a:ext cx="14404273" cy="209005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6868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&lt;html&gt;</a:t>
            </a:r>
          </a:p>
          <a:p>
            <a:r>
              <a:rPr lang="en-US" b="1" dirty="0"/>
              <a:t>  &lt;body&gt;</a:t>
            </a:r>
          </a:p>
          <a:p>
            <a:r>
              <a:rPr lang="en-US" b="1" dirty="0"/>
              <a:t>    &lt;h1&gt;Hello, world!&lt;/h1&gt;</a:t>
            </a:r>
          </a:p>
          <a:p>
            <a:r>
              <a:rPr lang="en-US" b="1" dirty="0"/>
              <a:t>    &lt;</a:t>
            </a:r>
            <a:r>
              <a:rPr lang="en-US" b="1" dirty="0" smtClean="0"/>
              <a:t>h1&gt;&lt;%= node</a:t>
            </a:r>
            <a:r>
              <a:rPr lang="en-US" b="1" dirty="0"/>
              <a:t>['</a:t>
            </a:r>
            <a:r>
              <a:rPr lang="en-US" b="1" dirty="0" err="1"/>
              <a:t>ipaddress</a:t>
            </a:r>
            <a:r>
              <a:rPr lang="en-US" b="1" dirty="0" smtClean="0"/>
              <a:t>'] %&gt;&lt;/</a:t>
            </a:r>
            <a:r>
              <a:rPr lang="en-US" b="1" dirty="0"/>
              <a:t>h1&gt;</a:t>
            </a:r>
          </a:p>
          <a:p>
            <a:r>
              <a:rPr lang="en-US" b="1" dirty="0"/>
              <a:t>    &lt;h2</a:t>
            </a:r>
            <a:r>
              <a:rPr lang="en-US" b="1" dirty="0" smtClean="0"/>
              <a:t>&gt;&lt;%= node</a:t>
            </a:r>
            <a:r>
              <a:rPr lang="en-US" b="1" dirty="0"/>
              <a:t>['cloud']['public_ipv4</a:t>
            </a:r>
            <a:r>
              <a:rPr lang="en-US" b="1" dirty="0" smtClean="0"/>
              <a:t>'] %&gt;&lt;/</a:t>
            </a:r>
            <a:r>
              <a:rPr lang="en-US" b="1" dirty="0"/>
              <a:t>h2&gt;</a:t>
            </a:r>
          </a:p>
          <a:p>
            <a:r>
              <a:rPr lang="en-US" b="1" dirty="0"/>
              <a:t>    &lt;</a:t>
            </a:r>
            <a:r>
              <a:rPr lang="en-US" b="1" dirty="0" smtClean="0"/>
              <a:t>h2&gt;&lt;%= node</a:t>
            </a:r>
            <a:r>
              <a:rPr lang="en-US" b="1" dirty="0"/>
              <a:t>['uptime</a:t>
            </a:r>
            <a:r>
              <a:rPr lang="en-US" b="1" dirty="0" smtClean="0"/>
              <a:t>']%&gt;&lt;/</a:t>
            </a:r>
            <a:r>
              <a:rPr lang="en-US" b="1" dirty="0"/>
              <a:t>h2&gt;</a:t>
            </a:r>
          </a:p>
          <a:p>
            <a:r>
              <a:rPr lang="en-US" b="1" dirty="0"/>
              <a:t>    &lt;</a:t>
            </a:r>
            <a:r>
              <a:rPr lang="en-US" b="1" dirty="0" smtClean="0"/>
              <a:t>h2&gt;&lt;%= node</a:t>
            </a:r>
            <a:r>
              <a:rPr lang="en-US" b="1" dirty="0"/>
              <a:t>['platform</a:t>
            </a:r>
            <a:r>
              <a:rPr lang="en-US" b="1" dirty="0" smtClean="0"/>
              <a:t>'] %&gt;&lt;%= node</a:t>
            </a:r>
            <a:r>
              <a:rPr lang="en-US" b="1" dirty="0"/>
              <a:t>['</a:t>
            </a:r>
            <a:r>
              <a:rPr lang="en-US" b="1" dirty="0" err="1"/>
              <a:t>platform_version</a:t>
            </a:r>
            <a:r>
              <a:rPr lang="en-US" b="1" dirty="0" smtClean="0"/>
              <a:t>'] %&gt;&lt;/</a:t>
            </a:r>
            <a:r>
              <a:rPr lang="en-US" b="1" dirty="0"/>
              <a:t>h2&gt;</a:t>
            </a:r>
          </a:p>
          <a:p>
            <a:r>
              <a:rPr lang="en-US" b="1" dirty="0"/>
              <a:t>  &lt;/body&gt;</a:t>
            </a:r>
          </a:p>
          <a:p>
            <a:r>
              <a:rPr lang="en-US" b="1" dirty="0"/>
              <a:t>&lt;/html&gt;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smtClean="0"/>
              <a:t>chef-repo/cookbooks/apache/templates/default/</a:t>
            </a:r>
            <a:r>
              <a:rPr lang="en-US" dirty="0" err="1" smtClean="0"/>
              <a:t>index.html.erb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701144"/>
            <a:ext cx="14404273" cy="24819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0058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Cleaner Apache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Adding the node attributes to the index page did make it harder to read the recipe.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a template with chef generate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the contents of the ERB template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Change the file resource to the template resource in the 'apache'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76757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# ... PACKAGE HTTPD ...</a:t>
            </a:r>
          </a:p>
          <a:p>
            <a:endParaRPr lang="en-US" dirty="0"/>
          </a:p>
          <a:p>
            <a:r>
              <a:rPr lang="en-US" b="1" dirty="0"/>
              <a:t>file '/</a:t>
            </a:r>
            <a:r>
              <a:rPr lang="en-US" b="1" dirty="0" err="1"/>
              <a:t>var</a:t>
            </a:r>
            <a:r>
              <a:rPr lang="en-US" b="1" dirty="0"/>
              <a:t>/www/html/</a:t>
            </a:r>
            <a:r>
              <a:rPr lang="en-US" b="1" dirty="0" err="1"/>
              <a:t>index.html</a:t>
            </a:r>
            <a:r>
              <a:rPr lang="en-US" b="1" dirty="0"/>
              <a:t>' do</a:t>
            </a:r>
          </a:p>
          <a:p>
            <a:r>
              <a:rPr lang="en-US" b="1" dirty="0"/>
              <a:t>  content "&lt;h1&gt;Hello, world!&lt;/h1&gt;</a:t>
            </a:r>
          </a:p>
          <a:p>
            <a:r>
              <a:rPr lang="en-US" b="1" dirty="0"/>
              <a:t>&lt;h1&gt;#{node['</a:t>
            </a:r>
            <a:r>
              <a:rPr lang="en-US" b="1" dirty="0" err="1"/>
              <a:t>ipaddress</a:t>
            </a:r>
            <a:r>
              <a:rPr lang="en-US" b="1" dirty="0"/>
              <a:t>']}&lt;/h1&gt;</a:t>
            </a:r>
          </a:p>
          <a:p>
            <a:r>
              <a:rPr lang="en-US" b="1" dirty="0"/>
              <a:t>&lt;h2&gt;#{node['cloud']['public_ipv4']}&lt;/h2&gt;</a:t>
            </a:r>
          </a:p>
          <a:p>
            <a:r>
              <a:rPr lang="en-US" b="1" dirty="0"/>
              <a:t>&lt;h2&gt;#{node['uptime']}&lt;/h2&gt;</a:t>
            </a:r>
          </a:p>
          <a:p>
            <a:r>
              <a:rPr lang="en-US" b="1" dirty="0"/>
              <a:t>&lt;h2&gt;#{node['platform']} #{node['</a:t>
            </a:r>
            <a:r>
              <a:rPr lang="en-US" b="1" dirty="0" err="1"/>
              <a:t>platform_version</a:t>
            </a:r>
            <a:r>
              <a:rPr lang="en-US" b="1" dirty="0"/>
              <a:t>']}&lt;/h2&gt;"</a:t>
            </a:r>
          </a:p>
          <a:p>
            <a:r>
              <a:rPr lang="en-US" b="1" dirty="0"/>
              <a:t>end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 ... SERVICE HTTPD 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3679372"/>
            <a:ext cx="14404273" cy="26778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969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# ... PACKAGE HTTPD ...</a:t>
            </a:r>
          </a:p>
          <a:p>
            <a:endParaRPr lang="en-US" dirty="0"/>
          </a:p>
          <a:p>
            <a:r>
              <a:rPr lang="en-US" b="1" dirty="0" smtClean="0"/>
              <a:t>template '/</a:t>
            </a:r>
            <a:r>
              <a:rPr lang="en-US" b="1" dirty="0" err="1"/>
              <a:t>var</a:t>
            </a:r>
            <a:r>
              <a:rPr lang="en-US" b="1" dirty="0"/>
              <a:t>/www/html/</a:t>
            </a:r>
            <a:r>
              <a:rPr lang="en-US" b="1" dirty="0" err="1"/>
              <a:t>index.html</a:t>
            </a:r>
            <a:r>
              <a:rPr lang="en-US" b="1" dirty="0"/>
              <a:t>' </a:t>
            </a:r>
            <a:r>
              <a:rPr lang="en-US" b="1" dirty="0" smtClean="0"/>
              <a:t>do</a:t>
            </a:r>
          </a:p>
          <a:p>
            <a:endParaRPr lang="en-US" b="1" dirty="0" smtClean="0"/>
          </a:p>
          <a:p>
            <a:r>
              <a:rPr lang="en-US" b="1" dirty="0" smtClean="0"/>
              <a:t>end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 ... SERVICE HTTPD 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096639"/>
            <a:ext cx="14404273" cy="626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390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# ... PACKAGE HTTPD ...</a:t>
            </a:r>
          </a:p>
          <a:p>
            <a:endParaRPr lang="en-US" dirty="0"/>
          </a:p>
          <a:p>
            <a:r>
              <a:rPr lang="en-US" b="1" dirty="0" smtClean="0"/>
              <a:t>template '/</a:t>
            </a:r>
            <a:r>
              <a:rPr lang="en-US" b="1" dirty="0" err="1"/>
              <a:t>var</a:t>
            </a:r>
            <a:r>
              <a:rPr lang="en-US" b="1" dirty="0"/>
              <a:t>/www/html/</a:t>
            </a:r>
            <a:r>
              <a:rPr lang="en-US" b="1" dirty="0" err="1"/>
              <a:t>index.html</a:t>
            </a:r>
            <a:r>
              <a:rPr lang="en-US" b="1" dirty="0"/>
              <a:t>' </a:t>
            </a:r>
            <a:r>
              <a:rPr lang="en-US" b="1" dirty="0" smtClean="0"/>
              <a:t>do</a:t>
            </a:r>
          </a:p>
          <a:p>
            <a:r>
              <a:rPr lang="en-US" b="1" dirty="0" smtClean="0"/>
              <a:t>  source '????????????????????????'</a:t>
            </a:r>
          </a:p>
          <a:p>
            <a:r>
              <a:rPr lang="en-US" b="1" dirty="0" smtClean="0"/>
              <a:t>end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 ... SERVICE HTTPD 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62696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834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tree cookbook/apache/template/default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92468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# ... PACKAGE HTTPD ...</a:t>
            </a:r>
          </a:p>
          <a:p>
            <a:endParaRPr lang="en-US" dirty="0"/>
          </a:p>
          <a:p>
            <a:r>
              <a:rPr lang="en-US" b="1" dirty="0" smtClean="0"/>
              <a:t>template '/</a:t>
            </a:r>
            <a:r>
              <a:rPr lang="en-US" b="1" dirty="0" err="1"/>
              <a:t>var</a:t>
            </a:r>
            <a:r>
              <a:rPr lang="en-US" b="1" dirty="0"/>
              <a:t>/www/html/</a:t>
            </a:r>
            <a:r>
              <a:rPr lang="en-US" b="1" dirty="0" err="1"/>
              <a:t>index.html</a:t>
            </a:r>
            <a:r>
              <a:rPr lang="en-US" b="1" dirty="0"/>
              <a:t>' </a:t>
            </a:r>
            <a:r>
              <a:rPr lang="en-US" b="1" dirty="0" smtClean="0"/>
              <a:t>do</a:t>
            </a:r>
          </a:p>
          <a:p>
            <a:r>
              <a:rPr lang="en-US" b="1" dirty="0" smtClean="0"/>
              <a:t>  source '</a:t>
            </a:r>
            <a:r>
              <a:rPr lang="en-US" b="1" dirty="0" err="1" smtClean="0"/>
              <a:t>index.html.erb</a:t>
            </a:r>
            <a:r>
              <a:rPr lang="en-US" b="1" dirty="0" smtClean="0"/>
              <a:t>'</a:t>
            </a:r>
          </a:p>
          <a:p>
            <a:r>
              <a:rPr lang="en-US" b="1" dirty="0" smtClean="0"/>
              <a:t>end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 ... SERVICE HTTPD 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62696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640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Explain when to use a template resource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 template file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ERB tags to display node data in a template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Define </a:t>
            </a:r>
            <a:r>
              <a:rPr lang="en-US" smtClean="0"/>
              <a:t>a template resource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Cleaner Apache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Adding the node attributes to the index page did make it harder to read the recipe.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a template with chef generate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the contents of the ERB template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Change the file resource to the template resource in the 'apache'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71751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version of the 'apache' cookbook's version for this patch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Commit the changes to the 'apache' cookbook to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76414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'apache'</a:t>
            </a:r>
          </a:p>
          <a:p>
            <a:r>
              <a:rPr lang="en-US" b="1" dirty="0"/>
              <a:t>maintainer 'The Authors'</a:t>
            </a:r>
          </a:p>
          <a:p>
            <a:r>
              <a:rPr lang="en-US" b="1" dirty="0" err="1"/>
              <a:t>maintainer_email</a:t>
            </a:r>
            <a:r>
              <a:rPr lang="en-US" b="1" dirty="0"/>
              <a:t> '</a:t>
            </a:r>
            <a:r>
              <a:rPr lang="en-US" b="1" dirty="0" err="1"/>
              <a:t>you@example.com</a:t>
            </a:r>
            <a:r>
              <a:rPr lang="en-US" b="1" dirty="0"/>
              <a:t>'</a:t>
            </a:r>
          </a:p>
          <a:p>
            <a:r>
              <a:rPr lang="en-US" b="1" dirty="0"/>
              <a:t>license '</a:t>
            </a:r>
            <a:r>
              <a:rPr lang="en-US" b="1" dirty="0" err="1"/>
              <a:t>all_rights</a:t>
            </a:r>
            <a:r>
              <a:rPr lang="en-US" b="1" dirty="0"/>
              <a:t>'</a:t>
            </a:r>
          </a:p>
          <a:p>
            <a:r>
              <a:rPr lang="en-US" b="1" dirty="0"/>
              <a:t>description 'Installs/Configures apache'</a:t>
            </a:r>
          </a:p>
          <a:p>
            <a:r>
              <a:rPr lang="en-US" b="1" dirty="0" err="1"/>
              <a:t>long_description</a:t>
            </a:r>
            <a:r>
              <a:rPr lang="en-US" b="1" dirty="0"/>
              <a:t> 'Installs/Configures apache'</a:t>
            </a:r>
          </a:p>
          <a:p>
            <a:r>
              <a:rPr lang="en-US" b="1" dirty="0"/>
              <a:t>version </a:t>
            </a:r>
            <a:r>
              <a:rPr lang="en-US" b="1" dirty="0" smtClean="0"/>
              <a:t>'0.2.0</a:t>
            </a:r>
            <a:r>
              <a:rPr lang="en-US" b="1" dirty="0"/>
              <a:t>'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~/chef-repo/cookbooks/apache/</a:t>
            </a:r>
            <a:r>
              <a:rPr lang="en-US" dirty="0" err="1" smtClean="0"/>
              <a:t>metadata.rb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252010"/>
            <a:ext cx="14404273" cy="626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2759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version of the 'apache' cookbook's version for this patch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Commit the changes to the 'apache' cookbook to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30816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Commit the Changes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&gt; cd ~/chef-repo/cookbooks/apache</a:t>
            </a:r>
          </a:p>
          <a:p>
            <a:r>
              <a:rPr lang="en-US" b="1" dirty="0" smtClean="0"/>
              <a:t>&gt; git add .</a:t>
            </a:r>
          </a:p>
          <a:p>
            <a:r>
              <a:rPr lang="en-US" b="1" dirty="0" smtClean="0"/>
              <a:t>&gt; git status</a:t>
            </a:r>
          </a:p>
          <a:p>
            <a:r>
              <a:rPr lang="en-US" b="1" dirty="0" smtClean="0"/>
              <a:t>&gt; git commit -m "Changed the file resource to template resource and defined a template"</a:t>
            </a:r>
          </a:p>
          <a:p>
            <a:pPr marL="457200" indent="-457200">
              <a:buFont typeface="Wingdings" charset="2"/>
              <a:buChar char="Ø"/>
            </a:pPr>
            <a:endParaRPr lang="en-US" b="1" dirty="0" smtClean="0"/>
          </a:p>
          <a:p>
            <a:pPr marL="457200" indent="-457200">
              <a:buFont typeface="Wingdings" charset="2"/>
              <a:buChar char="Ø"/>
            </a:pPr>
            <a:endParaRPr lang="en-US" b="1" dirty="0" smtClean="0"/>
          </a:p>
          <a:p>
            <a:pPr marL="457200" indent="-457200">
              <a:buFont typeface="Wingdings" charset="2"/>
              <a:buChar char="Ø"/>
            </a:pPr>
            <a:endParaRPr lang="en-US" b="1" dirty="0" smtClean="0"/>
          </a:p>
          <a:p>
            <a:pPr marL="457200" indent="-457200">
              <a:buFont typeface="Wingdings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125835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version of the 'apache' cookbook's version for this patch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Commit the changes to the 'apache' cookbook to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838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4495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Cleaner Recipes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Adding the node attributes to the recipe did make it harder to read.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Decide which resource will help us address the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2838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Cleaner Recipes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Adding the node attributes to the recipe did make it harder to read.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Decide which resource will help us address the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3136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Cleaner Apache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Adding the node attributes to the index page did make it harder to read the recipe.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a template with chef generate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the contents of the ERB template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Change the file resource to the template resource in the 'apache'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4790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--help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841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--help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626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template --help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5513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template cookbooks/apache 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873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ingTemplate-BasicFlow" id="{337E7C83-C06B-1B49-B1D3-E2BFF66B84D2}" vid="{2A827F32-16F7-3A48-AC4A-FE5567539D98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ingTemplate-BasicFlow" id="{337E7C83-C06B-1B49-B1D3-E2BFF66B84D2}" vid="{356C30BD-50A6-0141-953D-DDBB4CD496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TrainingTemplate-BasicFlow</Template>
  <TotalTime>42</TotalTime>
  <Words>729</Words>
  <Application>Microsoft Macintosh PowerPoint</Application>
  <PresentationFormat>Custom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Courier New</vt:lpstr>
      <vt:lpstr>ＭＳ Ｐゴシック</vt:lpstr>
      <vt:lpstr>Wingdings</vt:lpstr>
      <vt:lpstr>Arial</vt:lpstr>
      <vt:lpstr>Base</vt:lpstr>
      <vt:lpstr>Interaction</vt:lpstr>
      <vt:lpstr>Desired State and Data</vt:lpstr>
      <vt:lpstr>Objectives</vt:lpstr>
      <vt:lpstr>Cleaner Recipes</vt:lpstr>
      <vt:lpstr>Cleaner Recipes</vt:lpstr>
      <vt:lpstr>Cleaner Apache Recipe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Cleaner Apache Recipe</vt:lpstr>
      <vt:lpstr>PowerPoint Presentation</vt:lpstr>
      <vt:lpstr>PowerPoint Presentation</vt:lpstr>
      <vt:lpstr>Cleaner Apache Recipe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Cleaner Apache Recipe</vt:lpstr>
      <vt:lpstr>Update the Version</vt:lpstr>
      <vt:lpstr>PowerPoint Presentation</vt:lpstr>
      <vt:lpstr>Update the Version</vt:lpstr>
      <vt:lpstr>Commit the Changes</vt:lpstr>
      <vt:lpstr>Update the Version</vt:lpstr>
      <vt:lpstr>Discussion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Franklin Webber</dc:creator>
  <cp:lastModifiedBy>Franklin Webber</cp:lastModifiedBy>
  <cp:revision>22</cp:revision>
  <cp:lastPrinted>2015-02-07T23:49:10Z</cp:lastPrinted>
  <dcterms:created xsi:type="dcterms:W3CDTF">2015-11-02T20:54:08Z</dcterms:created>
  <dcterms:modified xsi:type="dcterms:W3CDTF">2015-11-10T19:30:22Z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