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A0E2-CEFD-4176-B25B-C1D1883F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169C-2127-4D00-9A95-5E3E14626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15BC-5E03-4CD9-AD8D-09DE4E15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E89C-F915-4203-9968-2461851F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5250-EBA9-4C06-AE9B-DF165E9F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364-9516-42F5-AE08-C8BD7392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554CF-54E6-4AF0-92B3-C8E581AD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3333-6A53-42B5-99F8-E02DF60E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4C9F-EFC9-4D4C-B237-D6EDBFE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7EAA-A27D-46C1-AE47-B944AA82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84E0E-5E4B-47E8-B9E1-0BB606CC8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4A504-9DF3-493D-9301-9EA44E36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D26D-DC4F-4A40-8AE0-742E516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ADC-8931-41BD-A2E6-B29ED6B0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4055-ED3B-472A-B058-8B75EDC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C836-6F25-4679-9FAB-E109EEA7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1C6F-C213-4FAD-8815-3BD5BC9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AC3C-2FB6-4E1E-8D11-2E2B9276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06D0-123E-4DFE-94AC-76C5DE10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E0F1-F844-4D20-9370-907C74E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EAE2-6753-4C14-9C07-4C3CB9D9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E537-06B2-433A-AE0D-EAE154E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1F8C-7280-4E9E-BAB2-8A387E48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92B8-FD45-478C-A422-44269F55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7E17-4C1D-4780-BC97-8A9C5AB6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788D-59DF-4634-99C9-4B795F9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D26C-F27F-4A6A-A698-9514285AD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0009-3843-4982-BCC9-7B327805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D91B-5790-466B-BFE8-50C44F63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3C78-E43E-499F-A353-C53A8892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34EA-D7D8-4841-8E33-E5C4ED71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A71C-6506-4736-98B9-1FEFCD6B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A293-C723-4505-A9E3-94E325C8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168E-4605-4D8A-BB5E-6AA4B21C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8E919-DD24-43D3-B2E4-CF94DB43A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239B3-94ED-4916-9865-11B8791E0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185ED-2A61-4A58-AE92-32CBB09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197A0-C911-4F63-AD71-7613C7B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277E-E8A9-47E6-9F2C-A338062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F39-E7B4-4BAD-AFBD-35A62F00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5048C-F184-4EA7-B9BD-08085133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5FB33-94CF-4CD2-BEF0-E8D7BA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9385-7248-4B60-8AEF-5CCBCB6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35191-858B-4ECB-8D2B-FF6C37B4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62021-7D79-41A7-B9FF-23694E8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65B3-DDAE-486B-9C5C-09B1ABA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7B-6E04-42EE-885F-AB8ED75A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E969-ED40-457F-A8EB-A8C00B0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735F-FF72-4EA5-9302-C75F07F1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578F-FA8F-49C9-9589-1AC1656A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554E-FC91-4654-9DD4-D0832235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CBF55-6F11-4CAC-9A5B-2181644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608-071D-42B9-8CDF-29DA96B4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EFF46-E97C-42AC-95E7-76EBB5636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9022-1307-4D29-9BA8-45BA713C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92B6-CEDB-4CD0-BF6D-1977A2A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14E5-7A83-429F-9B10-07C0F01A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883B1-7AC7-4A65-921B-0DECD965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BCAD1-E44D-47F2-9E23-2FCC80EB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C9C47-28D4-420F-8ADA-BB663876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8A42-E96B-49C2-B536-DFA2B33E1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89E9-1EA8-485B-B646-D1541C8844B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9B4B-70BF-42FE-B28E-1D2E8E059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61C8-9AFB-4E92-997F-97F1E5EA2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CED9-752A-4416-B91B-4E9E386C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A8D-B5A6-4F14-98B9-2AA0D2951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CBEA-8233-4182-961F-33BA79EF1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Eha Shubham Sah</dc:creator>
  <cp:lastModifiedBy>Eha Shubham Sah</cp:lastModifiedBy>
  <cp:revision>1</cp:revision>
  <dcterms:created xsi:type="dcterms:W3CDTF">2018-03-20T02:15:25Z</dcterms:created>
  <dcterms:modified xsi:type="dcterms:W3CDTF">2018-03-20T02:15:43Z</dcterms:modified>
</cp:coreProperties>
</file>