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programminghelp.com/mvc/fundamentals-mvc-framework/" TargetMode="External"/><Relationship Id="rId4" Type="http://schemas.openxmlformats.org/officeDocument/2006/relationships/hyperlink" Target="https://developer.mozilla.org/en-US/Apps/Fundamentals/Modern_web_app_architecture/MVC_architecture" TargetMode="External"/><Relationship Id="rId5" Type="http://schemas.openxmlformats.org/officeDocument/2006/relationships/hyperlink" Target="https://www.c-sharpcorner.com/article/introduction-to-mv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View Controller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652800" y="38845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By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Bernard Do, Eha Sah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417225" y="22167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MVC?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91675" y="1581900"/>
            <a:ext cx="4166400" cy="19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Design Pattern?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 Language?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 new technology?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Model View Controller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3 Parts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0" y="729400"/>
            <a:ext cx="42603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Business flow of an application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Model is responsible to manage our data.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allow us to structure our data in a reliable way and gets it when controller asks for it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54050" y="7070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Display output to the user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Rendering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View is also known as presentation layer.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Responsible to display the data provided by the model in a specific format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72775" y="10449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Controller handles user requests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When client requests a URL from the server, it will match it with the location of the URL. If it cannot find it, then a error 404, Not Found is returned.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It acts a bridge between Model and View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MVC works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213" y="1213678"/>
            <a:ext cx="5891575" cy="34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MVC?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663400" y="7819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Faster development process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Ability to provide multiple views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Support for asynchronous technique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Modification does not affect the entire model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MVC model returns data without formatting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Friendly Development platform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 change very quickly in Software Development environment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 for future developments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Organizations are looking for development of web applications based on MVC architecture for cost and time benefits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663425" y="1516200"/>
            <a:ext cx="4166400" cy="21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http://www.programminghelp.com/mvc/fundamentals-mvc-framework/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https://developer.mozilla.org/en-US/Apps/Fundamentals/Modern_web_app_architecture/MVC_architecture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https://www.c-sharpcorner.com/article/introduction-to-mvc/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