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9"/>
    <p:restoredTop sz="94694"/>
  </p:normalViewPr>
  <p:slideViewPr>
    <p:cSldViewPr snapToGrid="0">
      <p:cViewPr varScale="1">
        <p:scale>
          <a:sx n="54" d="100"/>
          <a:sy n="54" d="100"/>
        </p:scale>
        <p:origin x="216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7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4/25/23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65DFF3E-DA6E-AE3A-4EC6-6CD55AA7E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4D9B8D0-D739-450E-A52E-487123AE2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32852" cy="6619825"/>
          </a:xfrm>
          <a:custGeom>
            <a:avLst/>
            <a:gdLst>
              <a:gd name="connsiteX0" fmla="*/ 0 w 6732852"/>
              <a:gd name="connsiteY0" fmla="*/ 0 h 6619825"/>
              <a:gd name="connsiteX1" fmla="*/ 5666394 w 6732852"/>
              <a:gd name="connsiteY1" fmla="*/ 0 h 6619825"/>
              <a:gd name="connsiteX2" fmla="*/ 5834775 w 6732852"/>
              <a:gd name="connsiteY2" fmla="*/ 185267 h 6619825"/>
              <a:gd name="connsiteX3" fmla="*/ 6732852 w 6732852"/>
              <a:gd name="connsiteY3" fmla="*/ 2686944 h 6619825"/>
              <a:gd name="connsiteX4" fmla="*/ 2799971 w 6732852"/>
              <a:gd name="connsiteY4" fmla="*/ 6619825 h 6619825"/>
              <a:gd name="connsiteX5" fmla="*/ 19002 w 6732852"/>
              <a:gd name="connsiteY5" fmla="*/ 5467909 h 6619825"/>
              <a:gd name="connsiteX6" fmla="*/ 0 w 6732852"/>
              <a:gd name="connsiteY6" fmla="*/ 5447003 h 66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2852" h="6619825">
                <a:moveTo>
                  <a:pt x="0" y="0"/>
                </a:moveTo>
                <a:lnTo>
                  <a:pt x="5666394" y="0"/>
                </a:lnTo>
                <a:lnTo>
                  <a:pt x="5834775" y="185267"/>
                </a:lnTo>
                <a:cubicBezTo>
                  <a:pt x="6395821" y="865098"/>
                  <a:pt x="6732852" y="1736663"/>
                  <a:pt x="6732852" y="2686944"/>
                </a:cubicBezTo>
                <a:cubicBezTo>
                  <a:pt x="6732852" y="4859015"/>
                  <a:pt x="4972042" y="6619825"/>
                  <a:pt x="2799971" y="6619825"/>
                </a:cubicBezTo>
                <a:cubicBezTo>
                  <a:pt x="1713937" y="6619825"/>
                  <a:pt x="730713" y="6179620"/>
                  <a:pt x="19002" y="5467909"/>
                </a:cubicBezTo>
                <a:lnTo>
                  <a:pt x="0" y="54470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18817-43F8-548C-1ED4-D37F425D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403655"/>
            <a:ext cx="4956295" cy="302534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67E20-6954-390D-F03D-45B78BA94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49362"/>
            <a:ext cx="4397059" cy="2134201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Emmitt Hasty</a:t>
            </a:r>
          </a:p>
        </p:txBody>
      </p:sp>
    </p:spTree>
    <p:extLst>
      <p:ext uri="{BB962C8B-B14F-4D97-AF65-F5344CB8AC3E}">
        <p14:creationId xmlns:p14="http://schemas.microsoft.com/office/powerpoint/2010/main" val="13786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CB4AC3-F4ED-4887-A5EB-97FE59F25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698A5C-64E1-42B4-BBEA-95A9F4CB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BEF3D-592D-4000-6E17-5C2380D6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5040553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Deliverables</a:t>
            </a:r>
          </a:p>
        </p:txBody>
      </p:sp>
      <p:sp>
        <p:nvSpPr>
          <p:cNvPr id="66" name="Content Placeholder 16">
            <a:extLst>
              <a:ext uri="{FF2B5EF4-FFF2-40B4-BE49-F238E27FC236}">
                <a16:creationId xmlns:a16="http://schemas.microsoft.com/office/drawing/2014/main" id="{697B6B91-3EE5-58E4-E374-073AE498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5040553" cy="2747963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grpSp>
        <p:nvGrpSpPr>
          <p:cNvPr id="75" name="Decorative Circles">
            <a:extLst>
              <a:ext uri="{FF2B5EF4-FFF2-40B4-BE49-F238E27FC236}">
                <a16:creationId xmlns:a16="http://schemas.microsoft.com/office/drawing/2014/main" id="{0ABDF36B-F32E-4661-ADB9-24EB6C10E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0986" y="299808"/>
            <a:ext cx="4206670" cy="5057725"/>
            <a:chOff x="7890986" y="299808"/>
            <a:chExt cx="4206670" cy="505772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B7F98B-496A-4359-9C07-6A89CFA64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1990" y="103364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2676932-CFF8-4E3B-94E0-5D337A9A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1215" y="58491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81C706-7C13-4B56-BD5B-1A7CDAB0F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826215C-7B8C-4893-8F9F-361336086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0986" y="3432229"/>
              <a:ext cx="262912" cy="262912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E594FF5-AC0F-4AB2-BEE6-3516508B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4974" y="34028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A39F5B7-5BA5-4332-AEA6-9742AAB3B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B2F6C6-258D-48E4-85F2-46D2A6395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0039" y="311536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24852E3C-5E7A-1BED-6610-F70AE3441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7" r="14009" b="-5"/>
          <a:stretch/>
        </p:blipFill>
        <p:spPr>
          <a:xfrm>
            <a:off x="6046591" y="3334439"/>
            <a:ext cx="2747497" cy="274749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6EC4B8A1-B726-79DE-D75E-84039EC4F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6" r="12644" b="4"/>
          <a:stretch/>
        </p:blipFill>
        <p:spPr>
          <a:xfrm>
            <a:off x="8726338" y="1295304"/>
            <a:ext cx="3462614" cy="3973992"/>
          </a:xfrm>
          <a:custGeom>
            <a:avLst/>
            <a:gdLst/>
            <a:ahLst/>
            <a:cxnLst/>
            <a:rect l="l" t="t" r="r" b="b"/>
            <a:pathLst>
              <a:path w="3462614" h="3973992">
                <a:moveTo>
                  <a:pt x="1986996" y="0"/>
                </a:moveTo>
                <a:cubicBezTo>
                  <a:pt x="2535690" y="0"/>
                  <a:pt x="3032439" y="222402"/>
                  <a:pt x="3392015" y="581978"/>
                </a:cubicBezTo>
                <a:lnTo>
                  <a:pt x="3462614" y="659657"/>
                </a:lnTo>
                <a:lnTo>
                  <a:pt x="3462614" y="3314336"/>
                </a:lnTo>
                <a:lnTo>
                  <a:pt x="3392015" y="3392015"/>
                </a:lnTo>
                <a:cubicBezTo>
                  <a:pt x="3032439" y="3751590"/>
                  <a:pt x="2535690" y="3973992"/>
                  <a:pt x="1986996" y="3973992"/>
                </a:cubicBezTo>
                <a:cubicBezTo>
                  <a:pt x="889608" y="3973992"/>
                  <a:pt x="0" y="3084384"/>
                  <a:pt x="0" y="1986996"/>
                </a:cubicBezTo>
                <a:cubicBezTo>
                  <a:pt x="0" y="889608"/>
                  <a:pt x="889608" y="0"/>
                  <a:pt x="1986996" y="0"/>
                </a:cubicBezTo>
                <a:close/>
              </a:path>
            </a:pathLst>
          </a:cu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6622E3C-1F2C-F8D4-6C4E-38F4925A35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41" b="6"/>
          <a:stretch/>
        </p:blipFill>
        <p:spPr>
          <a:xfrm>
            <a:off x="6046592" y="3"/>
            <a:ext cx="3047060" cy="2463497"/>
          </a:xfrm>
          <a:custGeom>
            <a:avLst/>
            <a:gdLst/>
            <a:ahLst/>
            <a:cxnLst/>
            <a:rect l="l" t="t" r="r" b="b"/>
            <a:pathLst>
              <a:path w="3047060" h="2463497">
                <a:moveTo>
                  <a:pt x="326110" y="0"/>
                </a:moveTo>
                <a:lnTo>
                  <a:pt x="2720950" y="0"/>
                </a:lnTo>
                <a:lnTo>
                  <a:pt x="2786865" y="88147"/>
                </a:lnTo>
                <a:cubicBezTo>
                  <a:pt x="2951138" y="331304"/>
                  <a:pt x="3047060" y="624434"/>
                  <a:pt x="3047060" y="939967"/>
                </a:cubicBezTo>
                <a:cubicBezTo>
                  <a:pt x="3047060" y="1781389"/>
                  <a:pt x="2364952" y="2463497"/>
                  <a:pt x="1523530" y="2463497"/>
                </a:cubicBezTo>
                <a:cubicBezTo>
                  <a:pt x="682108" y="2463497"/>
                  <a:pt x="0" y="1781389"/>
                  <a:pt x="0" y="939967"/>
                </a:cubicBezTo>
                <a:cubicBezTo>
                  <a:pt x="0" y="624434"/>
                  <a:pt x="95922" y="331304"/>
                  <a:pt x="260195" y="8814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058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2EC0-3DD3-D1A4-039B-B358C8AB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11DAFEDB-9D4A-761D-E4C5-19D38F9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63"/>
            <a:ext cx="12205636" cy="4932948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DC74EAC-F653-93E0-7F45-FD4F799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FEFC-7A2E-BEC6-6879-39D18D19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216508-0AEE-FC3F-A674-E122DCE83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75197" cy="4908884"/>
          </a:xfrm>
        </p:spPr>
      </p:pic>
    </p:spTree>
    <p:extLst>
      <p:ext uri="{BB962C8B-B14F-4D97-AF65-F5344CB8AC3E}">
        <p14:creationId xmlns:p14="http://schemas.microsoft.com/office/powerpoint/2010/main" val="20473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1E9A-6283-333B-0326-B3B0A5EF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40A4CB-F2DC-0973-016C-1488E880E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36402" cy="4957011"/>
          </a:xfrm>
        </p:spPr>
      </p:pic>
    </p:spTree>
    <p:extLst>
      <p:ext uri="{BB962C8B-B14F-4D97-AF65-F5344CB8AC3E}">
        <p14:creationId xmlns:p14="http://schemas.microsoft.com/office/powerpoint/2010/main" val="276436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D589-59DF-5280-2F8F-F287C65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223CD1F-9B0F-6393-2EB0-49CCDF39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37815" cy="4981074"/>
          </a:xfrm>
        </p:spPr>
      </p:pic>
    </p:spTree>
    <p:extLst>
      <p:ext uri="{BB962C8B-B14F-4D97-AF65-F5344CB8AC3E}">
        <p14:creationId xmlns:p14="http://schemas.microsoft.com/office/powerpoint/2010/main" val="29433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90C3-8B23-1BEC-79A7-4079C23F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C1C9AB6-7FD2-C28E-B547-B6161D2A9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49" y="1690687"/>
            <a:ext cx="10729317" cy="4517607"/>
          </a:xfrm>
        </p:spPr>
      </p:pic>
    </p:spTree>
    <p:extLst>
      <p:ext uri="{BB962C8B-B14F-4D97-AF65-F5344CB8AC3E}">
        <p14:creationId xmlns:p14="http://schemas.microsoft.com/office/powerpoint/2010/main" val="59842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C71E-B17F-A361-D45D-9E6D6BE1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8A6F-DCFC-2E7C-58B9-530A03D5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10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AvenirNext LT Pro Medium</vt:lpstr>
      <vt:lpstr>Calibri</vt:lpstr>
      <vt:lpstr>Gill Sans Nova</vt:lpstr>
      <vt:lpstr>ConfettiVTI</vt:lpstr>
      <vt:lpstr>Project 4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Hasty, Emmitt (UMKC-Student)</dc:creator>
  <cp:lastModifiedBy>Hasty, Emmitt (UMKC-Student)</cp:lastModifiedBy>
  <cp:revision>3</cp:revision>
  <dcterms:created xsi:type="dcterms:W3CDTF">2023-04-25T22:13:12Z</dcterms:created>
  <dcterms:modified xsi:type="dcterms:W3CDTF">2023-04-25T22:19:32Z</dcterms:modified>
</cp:coreProperties>
</file>