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521" r:id="rId5"/>
    <p:sldId id="531" r:id="rId6"/>
    <p:sldId id="511" r:id="rId7"/>
    <p:sldId id="530" r:id="rId8"/>
    <p:sldId id="525" r:id="rId9"/>
    <p:sldId id="532" r:id="rId10"/>
    <p:sldId id="533" r:id="rId11"/>
    <p:sldId id="529" r:id="rId12"/>
    <p:sldId id="557" r:id="rId13"/>
    <p:sldId id="558" r:id="rId14"/>
    <p:sldId id="559" r:id="rId15"/>
    <p:sldId id="528" r:id="rId16"/>
    <p:sldId id="565" r:id="rId17"/>
    <p:sldId id="560" r:id="rId18"/>
    <p:sldId id="561" r:id="rId19"/>
    <p:sldId id="562" r:id="rId20"/>
    <p:sldId id="563" r:id="rId21"/>
    <p:sldId id="526" r:id="rId22"/>
    <p:sldId id="568" r:id="rId23"/>
    <p:sldId id="566" r:id="rId24"/>
    <p:sldId id="567" r:id="rId25"/>
    <p:sldId id="569" r:id="rId26"/>
    <p:sldId id="570" r:id="rId27"/>
    <p:sldId id="572" r:id="rId28"/>
    <p:sldId id="574" r:id="rId29"/>
    <p:sldId id="538" r:id="rId30"/>
    <p:sldId id="575" r:id="rId31"/>
    <p:sldId id="579" r:id="rId32"/>
    <p:sldId id="578" r:id="rId33"/>
    <p:sldId id="577" r:id="rId34"/>
    <p:sldId id="580" r:id="rId35"/>
    <p:sldId id="573" r:id="rId36"/>
    <p:sldId id="527" r:id="rId37"/>
    <p:sldId id="539" r:id="rId38"/>
    <p:sldId id="555" r:id="rId39"/>
    <p:sldId id="548" r:id="rId40"/>
    <p:sldId id="549" r:id="rId41"/>
    <p:sldId id="550" r:id="rId42"/>
    <p:sldId id="551" r:id="rId43"/>
    <p:sldId id="546" r:id="rId44"/>
    <p:sldId id="540" r:id="rId45"/>
    <p:sldId id="552" r:id="rId46"/>
    <p:sldId id="553" r:id="rId47"/>
    <p:sldId id="543" r:id="rId48"/>
    <p:sldId id="545" r:id="rId49"/>
    <p:sldId id="554" r:id="rId50"/>
    <p:sldId id="544" r:id="rId51"/>
    <p:sldId id="463" r:id="rId52"/>
    <p:sldId id="581" r:id="rId53"/>
    <p:sldId id="585" r:id="rId54"/>
    <p:sldId id="583" r:id="rId55"/>
    <p:sldId id="584" r:id="rId56"/>
    <p:sldId id="438" r:id="rId57"/>
    <p:sldId id="455" r:id="rId58"/>
    <p:sldId id="470" r:id="rId59"/>
    <p:sldId id="582" r:id="rId60"/>
    <p:sldId id="523" r:id="rId61"/>
    <p:sldId id="510" r:id="rId62"/>
    <p:sldId id="512" r:id="rId63"/>
    <p:sldId id="513" r:id="rId64"/>
  </p:sldIdLst>
  <p:sldSz cx="12192000" cy="6858000"/>
  <p:notesSz cx="6858000" cy="9144000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vageau, Joannie" initials="SJ" lastIdx="0" clrIdx="0">
    <p:extLst>
      <p:ext uri="{19B8F6BF-5375-455C-9EA6-DF929625EA0E}">
        <p15:presenceInfo xmlns:p15="http://schemas.microsoft.com/office/powerpoint/2012/main" userId="S-1-5-21-3641078771-3653456904-245653651-1738683" providerId="AD"/>
      </p:ext>
    </p:extLst>
  </p:cmAuthor>
  <p:cmAuthor id="2" name="Karen G Sellers" initials="KGS" lastIdx="0" clrIdx="1">
    <p:extLst>
      <p:ext uri="{19B8F6BF-5375-455C-9EA6-DF929625EA0E}">
        <p15:presenceInfo xmlns:p15="http://schemas.microsoft.com/office/powerpoint/2012/main" userId="S-1-5-21-682003330-1383384898-1801674531-29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2E2E2"/>
    <a:srgbClr val="FAFAFA"/>
    <a:srgbClr val="F2F2F2"/>
    <a:srgbClr val="EEEEEE"/>
    <a:srgbClr val="E4E4E4"/>
    <a:srgbClr val="FFFFFF"/>
    <a:srgbClr val="F1BDD7"/>
    <a:srgbClr val="CB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405" autoAdjust="0"/>
  </p:normalViewPr>
  <p:slideViewPr>
    <p:cSldViewPr>
      <p:cViewPr varScale="1">
        <p:scale>
          <a:sx n="83" d="100"/>
          <a:sy n="83" d="100"/>
        </p:scale>
        <p:origin x="53" y="8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772"/>
    </p:cViewPr>
  </p:sorterViewPr>
  <p:notesViewPr>
    <p:cSldViewPr>
      <p:cViewPr varScale="1">
        <p:scale>
          <a:sx n="105" d="100"/>
          <a:sy n="105" d="100"/>
        </p:scale>
        <p:origin x="323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CA" smtClean="0">
                <a:latin typeface="Arial" pitchFamily="34" charset="0"/>
              </a:rPr>
              <a:t>‹#›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958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757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66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Mention</a:t>
            </a:r>
            <a:r>
              <a:rPr lang="nb-NO" dirty="0" smtClean="0"/>
              <a:t> </a:t>
            </a:r>
            <a:r>
              <a:rPr lang="nb-NO" dirty="0" err="1" smtClean="0"/>
              <a:t>merge</a:t>
            </a:r>
            <a:r>
              <a:rPr lang="nb-NO" dirty="0" smtClean="0"/>
              <a:t> </a:t>
            </a:r>
            <a:r>
              <a:rPr lang="nb-NO" dirty="0" err="1" smtClean="0"/>
              <a:t>conflicts</a:t>
            </a:r>
            <a:r>
              <a:rPr lang="nb-NO" dirty="0" smtClean="0"/>
              <a:t> </a:t>
            </a:r>
            <a:r>
              <a:rPr lang="nb-NO" dirty="0" err="1" smtClean="0"/>
              <a:t>being</a:t>
            </a:r>
            <a:r>
              <a:rPr lang="nb-NO" dirty="0" smtClean="0"/>
              <a:t> </a:t>
            </a:r>
            <a:r>
              <a:rPr lang="nb-NO" dirty="0" err="1" smtClean="0"/>
              <a:t>resolved</a:t>
            </a:r>
            <a:r>
              <a:rPr lang="nb-NO" dirty="0" smtClean="0"/>
              <a:t> </a:t>
            </a:r>
            <a:r>
              <a:rPr lang="nb-NO" dirty="0" err="1" smtClean="0"/>
              <a:t>once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318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784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Mention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merge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conflicts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being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solved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each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commit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conflicts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#5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620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068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994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293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39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Pop</a:t>
            </a:r>
            <a:r>
              <a:rPr lang="en-CA" baseline="0" dirty="0" smtClean="0"/>
              <a:t> = apply + drop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55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856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63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018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036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45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038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94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Working directory: current files, index: files to be committed,</a:t>
            </a:r>
            <a:r>
              <a:rPr lang="en-CA" baseline="0" dirty="0" smtClean="0"/>
              <a:t> head: last commit</a:t>
            </a:r>
            <a:endParaRPr lang="en-CA" dirty="0" smtClean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89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556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Remember</a:t>
            </a:r>
            <a:r>
              <a:rPr lang="nb-NO" dirty="0" smtClean="0"/>
              <a:t> to </a:t>
            </a:r>
            <a:r>
              <a:rPr lang="nb-NO" dirty="0" err="1" smtClean="0"/>
              <a:t>mention</a:t>
            </a:r>
            <a:r>
              <a:rPr lang="nb-NO" baseline="0" dirty="0" smtClean="0"/>
              <a:t> «</a:t>
            </a:r>
            <a:r>
              <a:rPr lang="nb-NO" baseline="0" dirty="0" err="1" smtClean="0"/>
              <a:t>git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add</a:t>
            </a:r>
            <a:r>
              <a:rPr lang="nb-NO" baseline="0" dirty="0" smtClean="0"/>
              <a:t>»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550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Git</a:t>
            </a:r>
            <a:r>
              <a:rPr lang="nb-NO" dirty="0" smtClean="0"/>
              <a:t> </a:t>
            </a:r>
            <a:r>
              <a:rPr lang="nb-NO" dirty="0" err="1" smtClean="0"/>
              <a:t>diff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891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46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42038" y="777875"/>
            <a:ext cx="5308600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CA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818684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8463E-6F5A-C34E-9F76-CF7CF438D3F3}"/>
              </a:ext>
            </a:extLst>
          </p:cNvPr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4D4F43-FCC4-7940-BF26-80BC3EFA5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66763" y="713658"/>
            <a:ext cx="10658475" cy="18736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60700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1050" y="3429000"/>
            <a:ext cx="3024188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3113" y="3429000"/>
            <a:ext cx="3025776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7397D48-6C1F-0F4B-81AD-71A51B496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946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73201"/>
            <a:ext cx="2305050" cy="22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4" y="3957329"/>
            <a:ext cx="2305050" cy="6146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4" y="4728184"/>
            <a:ext cx="2305050" cy="13646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Short 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8ECA42-F963-A040-A103-87B70E6AEE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7463" y="157189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8004762-0448-1B4A-8FEF-D3D363CEA9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1206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A8684217-8B73-6846-8964-A3D5A8B8F8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38819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20095CCD-CD5E-3949-AE61-F6C4C44501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7463" y="2178757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AF74C33C-BE80-3E4F-AD16-B853AFB0DC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3" y="2510153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450C4AEB-3215-D247-8707-2CA376BCF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27463" y="3577425"/>
            <a:ext cx="2076323" cy="3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8DBD234F-66B6-D24F-8630-18330562C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7463" y="3908820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91D5779F-40F4-114C-8F51-0E0ED58016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7463" y="497315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8" name="Espace réservé du texte 12">
            <a:extLst>
              <a:ext uri="{FF2B5EF4-FFF2-40B4-BE49-F238E27FC236}">
                <a16:creationId xmlns:a16="http://schemas.microsoft.com/office/drawing/2014/main" id="{02D4596C-769E-D04E-A5B1-EC681DAE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27463" y="529645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0" name="Espace réservé du texte 12">
            <a:extLst>
              <a:ext uri="{FF2B5EF4-FFF2-40B4-BE49-F238E27FC236}">
                <a16:creationId xmlns:a16="http://schemas.microsoft.com/office/drawing/2014/main" id="{47888554-5D19-8841-B473-5B61BFF2C1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1206" y="21714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1" name="Espace réservé du texte 12">
            <a:extLst>
              <a:ext uri="{FF2B5EF4-FFF2-40B4-BE49-F238E27FC236}">
                <a16:creationId xmlns:a16="http://schemas.microsoft.com/office/drawing/2014/main" id="{3970DAEB-7645-454B-8955-9052575C98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1206" y="2502801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2" name="Espace réservé du texte 12">
            <a:extLst>
              <a:ext uri="{FF2B5EF4-FFF2-40B4-BE49-F238E27FC236}">
                <a16:creationId xmlns:a16="http://schemas.microsoft.com/office/drawing/2014/main" id="{65E9429C-4B9C-2C44-8067-2A7B977479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1206" y="3583521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C620E413-434A-AD48-9D92-DFC651AFAD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1206" y="391491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7CF6FBAA-EDE5-FB49-866C-B8EBCF06E8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1206" y="49701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CBAB841A-326D-C24E-9D5D-1F837FD3C3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1206" y="5293409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6" name="Espace réservé du texte 12">
            <a:extLst>
              <a:ext uri="{FF2B5EF4-FFF2-40B4-BE49-F238E27FC236}">
                <a16:creationId xmlns:a16="http://schemas.microsoft.com/office/drawing/2014/main" id="{95AD3CFD-2DE9-C943-BA43-8B744BAD8A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38819" y="568906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7" name="Espace réservé du texte 12">
            <a:extLst>
              <a:ext uri="{FF2B5EF4-FFF2-40B4-BE49-F238E27FC236}">
                <a16:creationId xmlns:a16="http://schemas.microsoft.com/office/drawing/2014/main" id="{243ED50F-FE73-A540-9506-CF3FA6620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8819" y="218391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8" name="Espace réservé du texte 12">
            <a:extLst>
              <a:ext uri="{FF2B5EF4-FFF2-40B4-BE49-F238E27FC236}">
                <a16:creationId xmlns:a16="http://schemas.microsoft.com/office/drawing/2014/main" id="{2CCFDE26-46F5-944F-8BF0-84097E7D35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8819" y="288211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9" name="Espace réservé du texte 12">
            <a:extLst>
              <a:ext uri="{FF2B5EF4-FFF2-40B4-BE49-F238E27FC236}">
                <a16:creationId xmlns:a16="http://schemas.microsoft.com/office/drawing/2014/main" id="{FC6B7BD4-1B8A-954F-85B0-4D37B7C641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8819" y="356744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0" name="Espace réservé du texte 12">
            <a:extLst>
              <a:ext uri="{FF2B5EF4-FFF2-40B4-BE49-F238E27FC236}">
                <a16:creationId xmlns:a16="http://schemas.microsoft.com/office/drawing/2014/main" id="{133898AB-EC8E-4C43-B65F-51B268B0E3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8819" y="4270366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1" name="Espace réservé du texte 12">
            <a:extLst>
              <a:ext uri="{FF2B5EF4-FFF2-40B4-BE49-F238E27FC236}">
                <a16:creationId xmlns:a16="http://schemas.microsoft.com/office/drawing/2014/main" id="{248D277D-8ACF-F147-B6AA-2FEB83B1B0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8819" y="4982068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E2C9B9-D123-9140-9766-89B60B158F43}"/>
              </a:ext>
            </a:extLst>
          </p:cNvPr>
          <p:cNvSpPr/>
          <p:nvPr userDrawn="1"/>
        </p:nvSpPr>
        <p:spPr bwMode="gray">
          <a:xfrm>
            <a:off x="9329465" y="2502502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D6D09-F468-D841-BF43-54F32E303D62}"/>
              </a:ext>
            </a:extLst>
          </p:cNvPr>
          <p:cNvSpPr/>
          <p:nvPr userDrawn="1"/>
        </p:nvSpPr>
        <p:spPr bwMode="gray">
          <a:xfrm>
            <a:off x="9329465" y="320887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98873A-8C14-B343-A7CC-7FB17B3A9CBE}"/>
              </a:ext>
            </a:extLst>
          </p:cNvPr>
          <p:cNvSpPr/>
          <p:nvPr userDrawn="1"/>
        </p:nvSpPr>
        <p:spPr bwMode="gray">
          <a:xfrm>
            <a:off x="9329465" y="3887637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235C-75A4-A243-B4A1-0BC434FED741}"/>
              </a:ext>
            </a:extLst>
          </p:cNvPr>
          <p:cNvSpPr/>
          <p:nvPr userDrawn="1"/>
        </p:nvSpPr>
        <p:spPr bwMode="gray">
          <a:xfrm>
            <a:off x="9329465" y="459394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FB8E7-7827-3844-9CD8-99084B3B5665}"/>
              </a:ext>
            </a:extLst>
          </p:cNvPr>
          <p:cNvSpPr/>
          <p:nvPr userDrawn="1"/>
        </p:nvSpPr>
        <p:spPr bwMode="gray">
          <a:xfrm>
            <a:off x="9329465" y="5301603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DD0EBE-315C-554F-B291-C50A3881353F}"/>
              </a:ext>
            </a:extLst>
          </p:cNvPr>
          <p:cNvSpPr/>
          <p:nvPr userDrawn="1"/>
        </p:nvSpPr>
        <p:spPr bwMode="gray">
          <a:xfrm>
            <a:off x="9329465" y="6015718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21103-E2FC-9A4F-B1FC-101DCF00FDC0}"/>
              </a:ext>
            </a:extLst>
          </p:cNvPr>
          <p:cNvSpPr txBox="1"/>
          <p:nvPr userDrawn="1"/>
        </p:nvSpPr>
        <p:spPr>
          <a:xfrm flipH="1">
            <a:off x="12708835" y="131196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0888284-0A0C-7449-8B9C-C2DC99508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410451899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3">
            <a:extLst>
              <a:ext uri="{FF2B5EF4-FFF2-40B4-BE49-F238E27FC236}">
                <a16:creationId xmlns:a16="http://schemas.microsoft.com/office/drawing/2014/main" id="{5C45700E-216F-B143-AB3D-B415EEE0460A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10128740" y="773452"/>
            <a:ext cx="1307399" cy="1307398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6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E1DAC4B7-C35F-7044-83C8-D938420F6B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6763" y="765175"/>
            <a:ext cx="1268099" cy="1268099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20F7682-4839-8640-BC2E-22CACF0484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16312" y="883341"/>
            <a:ext cx="6840388" cy="40072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800"/>
            </a:lvl1pPr>
          </a:lstStyle>
          <a:p>
            <a:pPr lvl="0"/>
            <a:r>
              <a:rPr lang="en-CA"/>
              <a:t>First and last name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F63D75B-27D2-1A46-8CF6-000336CAFA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6312" y="1390015"/>
            <a:ext cx="6840388" cy="2423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Insert your title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4D12600E-F927-204E-9785-6D21E75B2E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16312" y="1644886"/>
            <a:ext cx="6840388" cy="269303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1400"/>
            </a:lvl1pPr>
          </a:lstStyle>
          <a:p>
            <a:pPr lvl="0"/>
            <a:r>
              <a:rPr lang="en-CA"/>
              <a:t>Insert years of experience and specify your field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D1CEE3-25F9-A644-B5D1-88B5CE31DFE8}"/>
              </a:ext>
            </a:extLst>
          </p:cNvPr>
          <p:cNvCxnSpPr/>
          <p:nvPr userDrawn="1"/>
        </p:nvCxnSpPr>
        <p:spPr bwMode="gray">
          <a:xfrm>
            <a:off x="2316163" y="2039050"/>
            <a:ext cx="15114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BE6FF5-40B6-334C-8F6E-E695402E0444}"/>
              </a:ext>
            </a:extLst>
          </p:cNvPr>
          <p:cNvSpPr txBox="1"/>
          <p:nvPr userDrawn="1"/>
        </p:nvSpPr>
        <p:spPr>
          <a:xfrm flipH="1">
            <a:off x="2704563" y="74697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BFE1A4F-1319-5F40-82D6-46309EFFB0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09813" y="2169441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en-CA"/>
              <a:t>Profile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DF68F94-DB4D-3642-8310-76BAD8D95A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3545839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indent="0">
              <a:buFont typeface="Arial" pitchFamily="34" charset="0"/>
              <a:buNone/>
            </a:pPr>
            <a:r>
              <a:rPr lang="en-CA" sz="1200" b="1">
                <a:solidFill>
                  <a:schemeClr val="accent3"/>
                </a:solidFill>
              </a:rPr>
              <a:t>CGI experience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EE8A863E-8FBF-724E-80FA-10640EBD0C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3" y="2364654"/>
            <a:ext cx="9109075" cy="903855"/>
          </a:xfrm>
          <a:prstGeom prst="rect">
            <a:avLst/>
          </a:prstGeom>
        </p:spPr>
        <p:txBody>
          <a:bodyPr lIns="0" tIns="0" rIns="0" bIns="0"/>
          <a:lstStyle>
            <a:lvl1pPr marL="0" indent="-102625">
              <a:lnSpc>
                <a:spcPct val="140000"/>
              </a:lnSpc>
              <a:spcBef>
                <a:spcPct val="0"/>
              </a:spcBef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72408D2-5287-F14F-85A3-5EEFBBA947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16163" y="3752482"/>
            <a:ext cx="9109075" cy="2168258"/>
          </a:xfrm>
          <a:prstGeom prst="rect">
            <a:avLst/>
          </a:prstGeom>
        </p:spPr>
        <p:txBody>
          <a:bodyPr lIns="0" tIns="0" rIns="0" bIns="0" numCol="2" spcCol="18000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4FEFE0-9196-B245-B2EE-BE76B7D8F618}"/>
              </a:ext>
            </a:extLst>
          </p:cNvPr>
          <p:cNvSpPr txBox="1"/>
          <p:nvPr userDrawn="1"/>
        </p:nvSpPr>
        <p:spPr>
          <a:xfrm flipH="1">
            <a:off x="3313355" y="436760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0E6E6EE5-3E45-724C-B03C-6AF0B9F54E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409" y="2404153"/>
            <a:ext cx="1247372" cy="3534733"/>
          </a:xfrm>
          <a:prstGeom prst="rect">
            <a:avLst/>
          </a:prstGeom>
        </p:spPr>
        <p:txBody>
          <a:bodyPr lIns="0" tIns="0" rIns="0" bIns="0"/>
          <a:lstStyle>
            <a:lvl1pPr marL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094C90-E1A2-9948-AB43-B471059D60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0" y="6110739"/>
            <a:ext cx="773004" cy="359908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4AA569B-C28D-AD47-9953-D05881350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6618" y="2173686"/>
            <a:ext cx="1256146" cy="17623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fr-CA" sz="1200" b="1" err="1">
                <a:solidFill>
                  <a:srgbClr val="5135AA"/>
                </a:solidFill>
                <a:effectLst/>
                <a:latin typeface="Arial" pitchFamily="34" charset="0"/>
              </a:rPr>
              <a:t>Education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6460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416D0CC-045F-594D-BDF5-1FCC074C4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46B3183-779A-BF46-9670-39F1C2BBFC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218" y="1032164"/>
            <a:ext cx="1273563" cy="50606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BE3F43F-50C4-B445-8B73-F30ED8B309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811322"/>
            <a:ext cx="9115474" cy="2046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indent="0">
              <a:buNone/>
            </a:pPr>
            <a:r>
              <a:rPr lang="en-CA" sz="1200" b="1">
                <a:solidFill>
                  <a:schemeClr val="accent3"/>
                </a:solidFill>
              </a:rPr>
              <a:t>Other experiences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43A9262-8BA3-8E41-B4B0-F6F4BDF9F5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2" y="1023815"/>
            <a:ext cx="9109075" cy="5069009"/>
          </a:xfrm>
          <a:prstGeom prst="rect">
            <a:avLst/>
          </a:prstGeom>
        </p:spPr>
        <p:txBody>
          <a:bodyPr lIns="0" tIns="0" rIns="0" bIns="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9C86A1D-A4E8-CD4E-A3FF-1266A7F082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3712" y="811322"/>
            <a:ext cx="1279052" cy="1762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fr-CA" sz="1200" b="1">
                <a:solidFill>
                  <a:srgbClr val="5135AA"/>
                </a:solidFill>
                <a:effectLst/>
                <a:latin typeface="Arial" pitchFamily="34" charset="0"/>
              </a:rPr>
              <a:t>Focus areas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805232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6AE6A5-1A13-4742-A77D-F63BCB614A4A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0622-583D-8342-8DD4-7245D75E6DAB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782385" y="1593129"/>
            <a:ext cx="1741619" cy="169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809187" y="1498601"/>
            <a:ext cx="2566087" cy="1763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28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66763" y="3623647"/>
            <a:ext cx="4608512" cy="1419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 description</a:t>
            </a: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7" name="Espace réservé du texte 5">
            <a:extLst>
              <a:ext uri="{FF2B5EF4-FFF2-40B4-BE49-F238E27FC236}">
                <a16:creationId xmlns:a16="http://schemas.microsoft.com/office/drawing/2014/main" id="{DFD44E52-293B-B848-886B-9D1D82FE4A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163" y="1564640"/>
            <a:ext cx="4537075" cy="2107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3E39989B-2DDE-5247-B73C-383C56837D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8163" y="3954963"/>
            <a:ext cx="4537075" cy="2137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39" name="Espace réservé du texte 5">
            <a:extLst>
              <a:ext uri="{FF2B5EF4-FFF2-40B4-BE49-F238E27FC236}">
                <a16:creationId xmlns:a16="http://schemas.microsoft.com/office/drawing/2014/main" id="{6C6C325E-052C-AE44-89AF-B30D4CFF7A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766763" y="5247854"/>
            <a:ext cx="4608512" cy="8449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57" name="TextBox 95" descr="Copyright_box&#10;">
            <a:extLst>
              <a:ext uri="{FF2B5EF4-FFF2-40B4-BE49-F238E27FC236}">
                <a16:creationId xmlns:a16="http://schemas.microsoft.com/office/drawing/2014/main" id="{F3496105-D24A-B74D-8B49-1FCD491E2001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9E319C5-6679-B748-9558-446FD3EE7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28725573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4223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0841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9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9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867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0867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83796590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9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9390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3578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5FB43EF-6CA6-024F-8F77-FC5838D6DD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162052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A153E98-7681-0A40-9CD3-6D02160457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0011263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87" y="1971117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719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A792B46A-6C96-6840-832B-E20CE039D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6081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B85760F7-AAF7-BC45-9E56-D0AD952799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2275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9F6E5A65-4FB3-D947-9C8C-AB5C4577AE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090" y="3647746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F6BBFEE-AEF3-9141-A362-28E277375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090" y="4208678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D0A2E1FE-F04D-E54E-BE60-45260ED357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0960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0587BEC-02AD-8D44-A4A6-C9F181EBC0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0960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E33CFF3B-954E-2944-8A83-B3BA6CF10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0345" y="365300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B824FD-1DF5-E644-BD81-36BA01403E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0345" y="421393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D9072BA4-9DAB-3F4E-BBD2-73CBD1EF75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058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A149E7E1-2EE8-5B41-AAE5-E706695AEE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058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4ED3D8-F040-B14A-A05D-37277FBF0FE1}"/>
              </a:ext>
            </a:extLst>
          </p:cNvPr>
          <p:cNvSpPr txBox="1"/>
          <p:nvPr userDrawn="1"/>
        </p:nvSpPr>
        <p:spPr>
          <a:xfrm flipH="1">
            <a:off x="1544595" y="180040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61018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76526" y="2201289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EFBA174-11E0-3640-A143-0A8CE7D169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370" y="3834087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52C82127-7629-214F-8A6C-23D5E76291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3370" y="4302505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92079528-16A8-AC47-99D5-BA246ED893F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229" y="2202202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F6F24C28-52C6-4446-A047-8BAE1E23B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73" y="3835000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249F9432-E942-F847-85CC-7C127BD72D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073" y="430341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51D00EB2-82E8-2843-A074-1076D0975AB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78431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22520BB7-44E3-AB4D-B164-EF25D8DAD6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5275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EF8F210A-69BC-0341-9730-34FC399FB3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5275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B42152F6-1866-7942-AD47-EA9F9115930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46969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706B3FDE-7B3F-6240-B1F1-2183E848D8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3813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1BDDCDC0-26C5-784E-B047-A360BCEA45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43813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A2EF995F-6F18-1E48-A0F5-E0CA9BBFE91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15506" y="2206544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47994C68-BBD0-6A47-8531-AC9859E8A3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3839342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09C1574A-363A-EE48-B9A1-4BE9E7A90DC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307760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646828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6" name="Espace réservé pour une image  5">
            <a:extLst>
              <a:ext uri="{FF2B5EF4-FFF2-40B4-BE49-F238E27FC236}">
                <a16:creationId xmlns:a16="http://schemas.microsoft.com/office/drawing/2014/main" id="{EE786B5B-ADB1-914E-B22C-446987A74902}"/>
              </a:ext>
            </a:extLst>
          </p:cNvPr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772630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7" name="Espace réservé du texte 5">
            <a:extLst>
              <a:ext uri="{FF2B5EF4-FFF2-40B4-BE49-F238E27FC236}">
                <a16:creationId xmlns:a16="http://schemas.microsoft.com/office/drawing/2014/main" id="{3D2BFFA9-A0BB-4141-A691-E3BF1DB263B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8" name="Espace réservé du texte 5">
            <a:extLst>
              <a:ext uri="{FF2B5EF4-FFF2-40B4-BE49-F238E27FC236}">
                <a16:creationId xmlns:a16="http://schemas.microsoft.com/office/drawing/2014/main" id="{4624AFB6-631A-A342-BBEB-E9490E4283E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111" name="Espace réservé pour une image  5">
            <a:extLst>
              <a:ext uri="{FF2B5EF4-FFF2-40B4-BE49-F238E27FC236}">
                <a16:creationId xmlns:a16="http://schemas.microsoft.com/office/drawing/2014/main" id="{8E0BCA09-C5BF-D843-872B-821AF2D8187C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772630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2" name="Espace réservé du texte 5">
            <a:extLst>
              <a:ext uri="{FF2B5EF4-FFF2-40B4-BE49-F238E27FC236}">
                <a16:creationId xmlns:a16="http://schemas.microsoft.com/office/drawing/2014/main" id="{F0985BBD-C1F4-4B4A-937A-6E61D3A180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2630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113" name="Espace réservé du texte 5">
            <a:extLst>
              <a:ext uri="{FF2B5EF4-FFF2-40B4-BE49-F238E27FC236}">
                <a16:creationId xmlns:a16="http://schemas.microsoft.com/office/drawing/2014/main" id="{7C357D04-4C41-B242-B5E6-B881823FF2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72630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1" name="Espace réservé pour une image  5">
            <a:extLst>
              <a:ext uri="{FF2B5EF4-FFF2-40B4-BE49-F238E27FC236}">
                <a16:creationId xmlns:a16="http://schemas.microsoft.com/office/drawing/2014/main" id="{B53C58A7-88E3-BC47-A71C-C4CDDA0CF2D1}"/>
              </a:ext>
            </a:extLst>
          </p:cNvPr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096923" y="1513387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D802FA2-99DC-FF40-BA3E-663B446CFFF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51803403-26FF-B145-8A44-43BFC0B0D0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647C4664-4742-374A-A7E1-4F7610BDD3BB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3096923" y="3864539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2B49B4A6-EB7B-724D-9F41-C0D8635DD6F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6923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DDC3CED0-DAE8-FF41-AC58-6E4CC35051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096923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3A1AF66A-0642-9546-9367-C4D7B11E0D2E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431389" y="15133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714E316F-3190-0549-BE7D-55D1581EA9D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C2D8EF22-B1DF-4344-8269-C27CA6ED9F6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9A1E6596-D7B1-084C-919F-05F806C50278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5431389" y="3864540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50ABBD99-D126-1546-8798-2BAA7DB5149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431389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F8BBAB7A-0874-F142-A742-9D362302388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31389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E17433F2-ACBF-3D46-8718-C2A899DDC66E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765801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86F25E95-9D1E-A245-8C5D-E1610A1BE5E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B6631680-32C8-034C-BF09-79FF3D93A1A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6" name="Espace réservé pour une image  5">
            <a:extLst>
              <a:ext uri="{FF2B5EF4-FFF2-40B4-BE49-F238E27FC236}">
                <a16:creationId xmlns:a16="http://schemas.microsoft.com/office/drawing/2014/main" id="{C0FF4D73-45DC-334F-8DBD-DBF3F5724457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765801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7" name="Espace réservé du texte 5">
            <a:extLst>
              <a:ext uri="{FF2B5EF4-FFF2-40B4-BE49-F238E27FC236}">
                <a16:creationId xmlns:a16="http://schemas.microsoft.com/office/drawing/2014/main" id="{E91127D2-B259-8345-889C-202ACB84930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765801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996D847F-688A-E048-ADEC-9FEF4146952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765801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9" name="Espace réservé pour une image  5">
            <a:extLst>
              <a:ext uri="{FF2B5EF4-FFF2-40B4-BE49-F238E27FC236}">
                <a16:creationId xmlns:a16="http://schemas.microsoft.com/office/drawing/2014/main" id="{EBF1FE4E-843B-BF42-82CC-5BD49C517620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10093238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1262C7B6-6252-C642-B297-716226E379C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573E24FE-8879-FB42-B8CA-4D3332150C4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62" name="Espace réservé pour une image  5">
            <a:extLst>
              <a:ext uri="{FF2B5EF4-FFF2-40B4-BE49-F238E27FC236}">
                <a16:creationId xmlns:a16="http://schemas.microsoft.com/office/drawing/2014/main" id="{CBD400C3-7A40-3048-8844-C3F44A0B40C3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10093238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454FE9C-B016-F44D-A539-D12B206A054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093238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BA682D77-F315-3140-B228-45A7B87CC97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093238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BC9F9-E98D-064D-AE5F-D9D1467E6684}"/>
              </a:ext>
            </a:extLst>
          </p:cNvPr>
          <p:cNvSpPr txBox="1"/>
          <p:nvPr userDrawn="1"/>
        </p:nvSpPr>
        <p:spPr>
          <a:xfrm flipH="1">
            <a:off x="7141464" y="134416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 algn="l">
              <a:buFont typeface="Arial" pitchFamily="34" charset="0"/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3445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Graphic device A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E88D5AAF-B2FE-6B4B-856F-AEBF1B7C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EA7E-7671-1041-9B84-5BBD9C4FE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0" name="Forme libre 13">
            <a:extLst>
              <a:ext uri="{FF2B5EF4-FFF2-40B4-BE49-F238E27FC236}">
                <a16:creationId xmlns:a16="http://schemas.microsoft.com/office/drawing/2014/main" id="{79626CFD-1629-2544-9AD3-2499163FF9F0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6127844" y="773451"/>
            <a:ext cx="5308296" cy="5308294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27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859" cy="62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2" y="1681655"/>
            <a:ext cx="4535945" cy="44111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DBF016D-4A07-3C4E-84B2-4A358A221D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5"/>
            <a:ext cx="5365751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FDA85-64F9-BF40-A7DD-72C4DBB1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4693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3A8E2A17-934C-7740-A581-F2AA6728D7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513" y="765176"/>
            <a:ext cx="5292725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0"/>
              </a:spcBef>
              <a:buNone/>
              <a:defRPr lang="en-GB" sz="32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04507B7-5A7C-1142-B280-7D316907D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4608512" cy="626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56522"/>
            <a:ext cx="4608512" cy="4436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699261-482F-CC46-A8DC-45866B32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77683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z="2000" b="1"/>
              <a:t>Click to add text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A30FA9-EFE0-BD49-888A-59263379F2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513" y="765174"/>
            <a:ext cx="5292726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5BEA3-FBAD-324A-A722-33A5B9C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2317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14877"/>
            <a:ext cx="4537075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3" y="3392488"/>
            <a:ext cx="4537075" cy="2700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6A2561-43A0-D843-B868-9E14FD55F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4"/>
            <a:ext cx="5365751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B5A1A-FC46-2349-BBB1-B939578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5944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5170FB53-6BB4-B54A-8584-443D63210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4" y="1568767"/>
            <a:ext cx="3060700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B1899592-EF28-9645-8C15-0EF1AC9F46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3113" y="1568767"/>
            <a:ext cx="3025775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692D9CF3-0D5D-0141-8B99-94C866845E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01050" y="1568767"/>
            <a:ext cx="3024188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770998F-754D-FA42-A923-970280E1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614043"/>
            <a:ext cx="3060700" cy="1478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83113" y="4614042"/>
            <a:ext cx="3025775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01051" y="4614042"/>
            <a:ext cx="3024188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E90BF8-A5EC-F044-B182-531F647C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4230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9DCD6-2165-FF4F-8E06-154879697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Two Content Picture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2613302"/>
            <a:ext cx="4902516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83680" y="2613302"/>
            <a:ext cx="4841558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F042210E-DA66-4F45-8CAD-D964E0E37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6763" y="1557338"/>
            <a:ext cx="10658475" cy="838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73D1E9-C3A6-5C42-AC76-11711669A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27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420CEB52-B65A-D743-A3ED-12AE049150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2" y="1543050"/>
            <a:ext cx="10658476" cy="3517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23D73AD-1DE7-2743-9226-A7A91D16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8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Large Image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83732CE-175A-AE46-915A-9D42DBB490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5349240"/>
            <a:ext cx="10658475" cy="7435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0662E6-3FE4-A34A-B7BF-633F1769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AB56-5C60-234D-ACF5-C538156D1F50}"/>
              </a:ext>
            </a:extLst>
          </p:cNvPr>
          <p:cNvSpPr txBox="1"/>
          <p:nvPr userDrawn="1"/>
        </p:nvSpPr>
        <p:spPr>
          <a:xfrm flipH="1">
            <a:off x="2480310" y="94869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53327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57338"/>
            <a:ext cx="10658475" cy="3473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98B63CA1-A686-354F-9B7A-AF51E599D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3" y="2052242"/>
            <a:ext cx="10658476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E11DA7-0585-0C47-A225-82B868CFC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667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Picture with Caption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31232-776B-724A-A622-0B2D2052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1066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7">
            <a:extLst>
              <a:ext uri="{FF2B5EF4-FFF2-40B4-BE49-F238E27FC236}">
                <a16:creationId xmlns:a16="http://schemas.microsoft.com/office/drawing/2014/main" id="{158CC81F-693C-7745-ACBD-E267DB1433A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85728" y="765526"/>
            <a:ext cx="5327298" cy="5327299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CA" sz="3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075" cy="611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684422"/>
            <a:ext cx="4537075" cy="44084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0516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F54B69-F2F9-F04B-B242-EB9722944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41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Standard text slide</a:t>
            </a:r>
            <a:endParaRPr lang="en-US" noProof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1F-EB91-974A-B104-3B694D3E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037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9597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4296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7546" y="1569832"/>
            <a:ext cx="2077692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CD124-1965-4543-8B41-42A23BF10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BCD5E3F-8CA5-684B-B78F-B74898839C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9999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09B656D-E506-E94F-ADB1-62D30E9CB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7468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8B53AF-E978-6444-B00D-EA1BCE273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727" y="2597426"/>
            <a:ext cx="2082511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23D2075-57BE-0849-A5A7-B72DC6693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Four columns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F3EE84-E142-6541-8D93-B9456A6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D2EE9D2-4EE1-E84A-8F59-9549A5FAD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47638" cy="560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5F3BF5DA-644D-6C41-A47D-B83355A97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11E-D167-EE4C-BF01-0C0C599D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77118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410487957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A829B-6B64-D945-9770-95A7A774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51315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1557339"/>
            <a:ext cx="4915580" cy="4535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96743" y="1557339"/>
            <a:ext cx="4828496" cy="4535486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FA4433-FCCE-E346-8C9A-CC579FE53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Two columns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C057D-4B39-F949-92A2-1856EB58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7876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D429A8B-5F07-CA4F-B342-C88D6C5DB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two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D7CEF6C1-9232-3C4B-9EB8-7F0577D611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70591"/>
            <a:ext cx="4918419" cy="45222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8288" indent="-2682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8163" indent="-3587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717550" indent="-3571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896938" indent="-3571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064A7A9-8523-0241-9AE4-6A60DEB4D4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86329" y="1557338"/>
            <a:ext cx="483890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3615-B088-4842-8DD2-BA05F0EB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1690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7634287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3E51C5F-F6C0-F042-8FC5-13245991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5165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Content with side small graphic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2D34D49C-F4FA-B74B-BB7F-2282D913443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56699" y="1557338"/>
            <a:ext cx="226853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9388" indent="-179388">
              <a:buFont typeface="Arial" pitchFamily="34" charset="0"/>
              <a:buNone/>
              <a:defRPr lang="en-AU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CA38-72C4-D142-8247-6221593D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10AC-EDD5-164D-9903-F88EACB2D912}"/>
              </a:ext>
            </a:extLst>
          </p:cNvPr>
          <p:cNvSpPr txBox="1"/>
          <p:nvPr userDrawn="1"/>
        </p:nvSpPr>
        <p:spPr>
          <a:xfrm flipH="1">
            <a:off x="2823210" y="8458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01899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D155C-3987-F847-9D0B-84468EFC74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2984416"/>
            <a:ext cx="7326914" cy="1730375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Quotation page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B6354D-4439-8B45-B450-15EA71F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57954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B704F1-9387-744F-A7AB-A0C557474C54}"/>
              </a:ext>
            </a:extLst>
          </p:cNvPr>
          <p:cNvSpPr/>
          <p:nvPr userDrawn="1"/>
        </p:nvSpPr>
        <p:spPr bwMode="gray">
          <a:xfrm>
            <a:off x="766763" y="1557338"/>
            <a:ext cx="10658476" cy="2317016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6F0F7F-AD94-8A45-9C63-550DEBA61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64561" cy="673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Quotation page - 2</a:t>
            </a: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3DC0A301-140F-B842-9A9E-9F3B20853141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1558925" y="1924565"/>
            <a:ext cx="9109075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FD10FA1E-7A18-A84C-A80C-9F74B995D4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4156564"/>
            <a:ext cx="10658475" cy="19362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8F3D4F-4489-1549-AF20-5B88DAC9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68271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8E84C-B364-DA4D-B480-E2F8D730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B9999-5E97-764D-AC76-E36C36BBB481}"/>
              </a:ext>
            </a:extLst>
          </p:cNvPr>
          <p:cNvSpPr/>
          <p:nvPr userDrawn="1"/>
        </p:nvSpPr>
        <p:spPr bwMode="gray">
          <a:xfrm>
            <a:off x="766762" y="4064734"/>
            <a:ext cx="10658475" cy="2028091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2810CC-7DE6-E94F-923A-A26081CDD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83" y="684000"/>
            <a:ext cx="10657856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Client Ref page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151BEF49-6996-9A47-912D-07F058FDAB1B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8401050" y="4295045"/>
            <a:ext cx="2266950" cy="15943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CA668C0-7C71-1B43-845C-1FB224D98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2" y="1557338"/>
            <a:ext cx="3060701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6BA3A388-5D46-A842-AD3F-3B150C88B120}"/>
              </a:ext>
            </a:extLst>
          </p:cNvPr>
          <p:cNvSpPr>
            <a:spLocks noGrp="1"/>
          </p:cNvSpPr>
          <p:nvPr>
            <p:ph sz="quarter" idx="19"/>
          </p:nvPr>
        </p:nvSpPr>
        <p:spPr bwMode="white">
          <a:xfrm>
            <a:off x="1558925" y="4296427"/>
            <a:ext cx="6049963" cy="1578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Tx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C77CF-5DDA-6D4B-A333-0AFD2883FD0C}"/>
              </a:ext>
            </a:extLst>
          </p:cNvPr>
          <p:cNvCxnSpPr/>
          <p:nvPr userDrawn="1"/>
        </p:nvCxnSpPr>
        <p:spPr bwMode="gray">
          <a:xfrm flipH="1"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EF8BE-D231-7F42-B29A-F120EA6904AC}"/>
              </a:ext>
            </a:extLst>
          </p:cNvPr>
          <p:cNvCxnSpPr/>
          <p:nvPr userDrawn="1"/>
        </p:nvCxnSpPr>
        <p:spPr bwMode="gray">
          <a:xfrm flipH="1"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F210E7C6-C9C5-AB4F-B2C6-08CF54A3F4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83113" y="1557338"/>
            <a:ext cx="3025776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4A65C94-F52F-3944-81C4-F364744665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01049" y="1557338"/>
            <a:ext cx="3024189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069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5137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BF8C6-FF3A-E946-B3D5-6C27E5F99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301D37-B47A-0547-ABCC-1B647A217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65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Comparison page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E41DF0A-83D4-5F42-8E48-2002316825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8880" y="2000028"/>
            <a:ext cx="3058583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F1C2D-EAC0-104E-91F8-B5ECA6A6754C}"/>
              </a:ext>
            </a:extLst>
          </p:cNvPr>
          <p:cNvCxnSpPr/>
          <p:nvPr userDrawn="1"/>
        </p:nvCxnSpPr>
        <p:spPr bwMode="gray">
          <a:xfrm flipH="1">
            <a:off x="458599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4403B-4A6F-6C49-BB6C-AB5D0E54358A}"/>
              </a:ext>
            </a:extLst>
          </p:cNvPr>
          <p:cNvCxnSpPr/>
          <p:nvPr userDrawn="1"/>
        </p:nvCxnSpPr>
        <p:spPr bwMode="gray">
          <a:xfrm flipH="1">
            <a:off x="840105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789C2AB-0FAA-0647-B95A-D8A3E341BD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96063" y="2000028"/>
            <a:ext cx="3012824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52835192-0902-8445-BEBB-236A1C87ED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13992" y="2000028"/>
            <a:ext cx="3011245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0A456-898E-7647-9636-3B35BE74CB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41789"/>
            <a:ext cx="3060700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060416-9D8D-2B4A-96F8-0EF11DCAC2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3113" y="1541789"/>
            <a:ext cx="3025776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F98ED-EDB1-0746-922E-070BFA3CA39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401049" y="1541789"/>
            <a:ext cx="3024189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5457-E95A-C34E-B64B-96FA51745FDE}"/>
              </a:ext>
            </a:extLst>
          </p:cNvPr>
          <p:cNvCxnSpPr/>
          <p:nvPr userDrawn="1"/>
        </p:nvCxnSpPr>
        <p:spPr bwMode="gray">
          <a:xfrm flipH="1">
            <a:off x="770515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8F13C5-CF61-4A4C-8183-EEC7441F9C66}"/>
              </a:ext>
            </a:extLst>
          </p:cNvPr>
          <p:cNvSpPr txBox="1"/>
          <p:nvPr userDrawn="1"/>
        </p:nvSpPr>
        <p:spPr>
          <a:xfrm flipH="1">
            <a:off x="5320145" y="102523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6446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C4B7093F-77F3-3449-9E60-BC70230FC0A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11917" y="770881"/>
            <a:ext cx="5321943" cy="5321944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BAC359-7971-3346-8D90-684CC25CF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6154926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 device and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7632850" y="776137"/>
            <a:ext cx="3803349" cy="3781425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3042FBB-DA17-F44B-831D-42583634A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578900"/>
            <a:ext cx="6130753" cy="2858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37B84-BCBE-CE4F-AAD6-DC4A6359EA7D}"/>
              </a:ext>
            </a:extLst>
          </p:cNvPr>
          <p:cNvSpPr txBox="1"/>
          <p:nvPr userDrawn="1"/>
        </p:nvSpPr>
        <p:spPr bwMode="auto">
          <a:xfrm>
            <a:off x="766763" y="5916651"/>
            <a:ext cx="975360" cy="215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CA" sz="1400" b="1">
                <a:cs typeface="Arial" pitchFamily="34" charset="0"/>
              </a:rPr>
              <a:t>cgi.com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1E445-A6EB-ED42-914D-6C8866FA7691}"/>
              </a:ext>
            </a:extLst>
          </p:cNvPr>
          <p:cNvSpPr txBox="1"/>
          <p:nvPr userDrawn="1"/>
        </p:nvSpPr>
        <p:spPr>
          <a:xfrm>
            <a:off x="766763" y="3700463"/>
            <a:ext cx="6234112" cy="2014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fr-CA">
              <a:effectLst/>
              <a:highlight>
                <a:srgbClr val="FFFF00"/>
              </a:highligh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73EB6-4721-DF40-89DE-28F0838BEA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727452"/>
            <a:ext cx="6121400" cy="2016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To get the latest company description, visit brand.cgi.com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3BEC6-2C70-CA49-ACB5-5388FDDE5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51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8417520" y="773869"/>
            <a:ext cx="3016411" cy="2999023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74D8A0-16FB-2542-B1F3-7CA2D12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B0EAFBC-1A30-3845-B3FB-9DDCB8086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6108399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1704110"/>
            <a:ext cx="6107373" cy="41232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78418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CA3CDF8A-556A-3F4E-82A4-A5DA4775BE6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82529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BEE923B2-3662-614C-AEC1-846B00F55FD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612855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5CCB27AD-C0CD-2C42-B030-26334E078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6163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103CCFC1-1851-B54B-9A3F-03A9AB5828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608888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484C1-4630-D247-85B4-84AA33A1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46968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762" y="1460253"/>
            <a:ext cx="8389938" cy="461665"/>
          </a:xfrm>
        </p:spPr>
        <p:txBody>
          <a:bodyPr wrap="square" lIns="0" tIns="0" rIns="0" bIns="0">
            <a:no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3138" y="2294587"/>
            <a:ext cx="8403561" cy="70236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B566-061D-B145-9022-F401D638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6510"/>
      </p:ext>
    </p:extLst>
  </p:cSld>
  <p:clrMapOvr>
    <a:masterClrMapping/>
  </p:clrMapOvr>
  <p:transition/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666CAE6-9220-9D4A-A132-D9F6BA0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285360"/>
            <a:ext cx="4608512" cy="318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5E43662-3308-F34D-B441-CCB9F64069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2" y="3861360"/>
            <a:ext cx="4608513" cy="2231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6F09B8-6289-D048-8199-4C52FCE264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28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Subtitle, if required</a:t>
            </a:r>
            <a:endParaRPr lang="en-CA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0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A5DBCA-C3A7-554C-80CD-9B2E51986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726D2F-24A7-BE46-9285-211A58606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Agenda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2132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2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275" y="3183284"/>
            <a:ext cx="1495426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3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538AB2AF-A230-3B46-B113-EE15B6AE6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812" y="3183284"/>
            <a:ext cx="1504157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marR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/>
            </a:lvl1pPr>
          </a:lstStyle>
          <a:p>
            <a:pPr marL="12700" marR="0" lvl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en-GB"/>
              <a:t>Agenda item 4</a:t>
            </a:r>
            <a:endParaRPr lang="en-CA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2350" y="3183284"/>
            <a:ext cx="1512888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5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863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D4A3BE-8352-B64D-A05E-435E839F6443}"/>
              </a:ext>
            </a:extLst>
          </p:cNvPr>
          <p:cNvSpPr txBox="1"/>
          <p:nvPr userDrawn="1"/>
        </p:nvSpPr>
        <p:spPr>
          <a:xfrm flipH="1">
            <a:off x="1758462" y="38910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6439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79693-BA13-5E4E-91BE-1606A75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697290"/>
      </p:ext>
    </p:extLst>
  </p:cSld>
  <p:clrMapOvr>
    <a:masterClrMapping/>
  </p:clrMapOvr>
  <p:transition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304A-5908-A946-8811-EDD4D770A477}"/>
              </a:ext>
            </a:extLst>
          </p:cNvPr>
          <p:cNvSpPr/>
          <p:nvPr userDrawn="1"/>
        </p:nvSpPr>
        <p:spPr bwMode="ltGray">
          <a:xfrm>
            <a:off x="-1" y="3429000"/>
            <a:ext cx="6135291" cy="3429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E338CE8-AFEA-1D48-B300-9353C7BBD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765175"/>
            <a:ext cx="4537076" cy="5327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rgbClr val="000000"/>
              </a:buClr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1pPr>
            <a:lvl2pPr algn="l">
              <a:buClr>
                <a:srgbClr val="000000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algn="l">
              <a:buClr>
                <a:srgbClr val="000000"/>
              </a:buClr>
              <a:buFont typeface="Arial" pitchFamily="34" charset="0"/>
              <a:buChar char="–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>
              <a:buClr>
                <a:srgbClr val="00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algn="l">
              <a:buClr>
                <a:srgbClr val="000000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38B3-1645-2547-BE81-C54885415178}"/>
              </a:ext>
            </a:extLst>
          </p:cNvPr>
          <p:cNvSpPr/>
          <p:nvPr userDrawn="1"/>
        </p:nvSpPr>
        <p:spPr bwMode="ltGray">
          <a:xfrm>
            <a:off x="890" y="0"/>
            <a:ext cx="6134400" cy="3429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3C6A10-58E0-AE40-82D4-EBA8243C8D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45905"/>
            <a:ext cx="4608512" cy="250811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Title</a:t>
            </a:r>
            <a:endParaRPr lang="en-US"/>
          </a:p>
        </p:txBody>
      </p:sp>
      <p:sp>
        <p:nvSpPr>
          <p:cNvPr id="8" name="TextBox 95" descr="Copyright_box&#10;">
            <a:extLst>
              <a:ext uri="{FF2B5EF4-FFF2-40B4-BE49-F238E27FC236}">
                <a16:creationId xmlns:a16="http://schemas.microsoft.com/office/drawing/2014/main" id="{6A41C026-3AD7-3149-A25D-6036C299BBD8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A28B614A-AA06-2540-83E7-D007DDE7C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E24042-C6FA-0F49-A70B-66E33B8C2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724025"/>
            <a:ext cx="4608512" cy="236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091443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6BE0F-9BD6-0E40-9460-D34A4E070EC0}"/>
              </a:ext>
            </a:extLst>
          </p:cNvPr>
          <p:cNvSpPr/>
          <p:nvPr userDrawn="1"/>
        </p:nvSpPr>
        <p:spPr bwMode="ltGray">
          <a:xfrm>
            <a:off x="6132512" y="0"/>
            <a:ext cx="6064287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4E62D95-C3E7-D247-BD01-C133E73FC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888162" y="675022"/>
            <a:ext cx="4537076" cy="4425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1313645"/>
            <a:ext cx="4537076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313645"/>
            <a:ext cx="4608512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DE69DB-C7EC-8C4D-A45F-9A8063D238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90335"/>
            <a:ext cx="4608511" cy="47633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add title</a:t>
            </a:r>
            <a:endParaRPr lang="en-US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B0CC5908-9650-874C-A596-9018501B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1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3" y="682513"/>
            <a:ext cx="10658475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2021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00382" y="627330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MSIPCMContentMarking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B8670-26BE-4743-BD59-2BF00A7E1E12}"/>
              </a:ext>
            </a:extLst>
          </p:cNvPr>
          <p:cNvSpPr txBox="1"/>
          <p:nvPr userDrawn="1"/>
        </p:nvSpPr>
        <p:spPr>
          <a:xfrm flipH="1">
            <a:off x="11530013" y="-1071563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670" r:id="rId3"/>
    <p:sldLayoutId id="2147483861" r:id="rId4"/>
    <p:sldLayoutId id="2147483745" r:id="rId5"/>
    <p:sldLayoutId id="2147483771" r:id="rId6"/>
    <p:sldLayoutId id="2147483817" r:id="rId7"/>
    <p:sldLayoutId id="2147483826" r:id="rId8"/>
    <p:sldLayoutId id="2147483849" r:id="rId9"/>
    <p:sldLayoutId id="2147483858" r:id="rId10"/>
    <p:sldLayoutId id="2147483754" r:id="rId11"/>
    <p:sldLayoutId id="2147483862" r:id="rId12"/>
    <p:sldLayoutId id="2147483863" r:id="rId13"/>
    <p:sldLayoutId id="2147483760" r:id="rId14"/>
    <p:sldLayoutId id="2147483775" r:id="rId15"/>
    <p:sldLayoutId id="2147483746" r:id="rId16"/>
    <p:sldLayoutId id="2147483762" r:id="rId17"/>
    <p:sldLayoutId id="2147483764" r:id="rId18"/>
    <p:sldLayoutId id="214748377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33" r:id="rId25"/>
    <p:sldLayoutId id="2147483830" r:id="rId26"/>
    <p:sldLayoutId id="2147483831" r:id="rId27"/>
    <p:sldLayoutId id="2147483747" r:id="rId28"/>
    <p:sldLayoutId id="2147483819" r:id="rId29"/>
    <p:sldLayoutId id="2147483693" r:id="rId30"/>
    <p:sldLayoutId id="2147483834" r:id="rId31"/>
    <p:sldLayoutId id="2147483774" r:id="rId32"/>
    <p:sldLayoutId id="2147483778" r:id="rId33"/>
    <p:sldLayoutId id="2147483820" r:id="rId34"/>
    <p:sldLayoutId id="2147483829" r:id="rId35"/>
    <p:sldLayoutId id="2147483832" r:id="rId36"/>
    <p:sldLayoutId id="2147483835" r:id="rId37"/>
    <p:sldLayoutId id="2147483809" r:id="rId38"/>
    <p:sldLayoutId id="2147483811" r:id="rId39"/>
    <p:sldLayoutId id="2147483813" r:id="rId40"/>
    <p:sldLayoutId id="2147483755" r:id="rId41"/>
    <p:sldLayoutId id="2147483744" r:id="rId42"/>
    <p:sldLayoutId id="2147483753" r:id="rId43"/>
    <p:sldLayoutId id="2147483836" r:id="rId44"/>
    <p:sldLayoutId id="2147483815" r:id="rId45"/>
    <p:sldLayoutId id="2147483828" r:id="rId46"/>
  </p:sldLayoutIdLst>
  <p:transition/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63">
          <p15:clr>
            <a:srgbClr val="F26B43"/>
          </p15:clr>
        </p15:guide>
        <p15:guide id="4" orient="horz" pos="3838">
          <p15:clr>
            <a:srgbClr val="F26B43"/>
          </p15:clr>
        </p15:guide>
        <p15:guide id="11" pos="7197">
          <p15:clr>
            <a:srgbClr val="F26B43"/>
          </p15:clr>
        </p15:guide>
        <p15:guide id="12" pos="7680">
          <p15:clr>
            <a:srgbClr val="F26B43"/>
          </p15:clr>
        </p15:guide>
        <p15:guide id="13" pos="6720">
          <p15:clr>
            <a:srgbClr val="F26B43"/>
          </p15:clr>
        </p15:guide>
        <p15:guide id="14" pos="6244">
          <p15:clr>
            <a:srgbClr val="F26B43"/>
          </p15:clr>
        </p15:guide>
        <p15:guide id="19">
          <p15:clr>
            <a:srgbClr val="F26B43"/>
          </p15:clr>
        </p15:guide>
        <p15:guide id="20" pos="483">
          <p15:clr>
            <a:srgbClr val="F26B43"/>
          </p15:clr>
        </p15:guide>
        <p15:guide id="22" orient="horz" pos="482">
          <p15:clr>
            <a:srgbClr val="F26B43"/>
          </p15:clr>
        </p15:guide>
        <p15:guide id="23" pos="5768">
          <p15:clr>
            <a:srgbClr val="F26B43"/>
          </p15:clr>
        </p15:guide>
        <p15:guide id="24" pos="5292">
          <p15:clr>
            <a:srgbClr val="F26B43"/>
          </p15:clr>
        </p15:guide>
        <p15:guide id="25" pos="4793">
          <p15:clr>
            <a:srgbClr val="F26B43"/>
          </p15:clr>
        </p15:guide>
        <p15:guide id="26" pos="4339">
          <p15:clr>
            <a:srgbClr val="F26B43"/>
          </p15:clr>
        </p15:guide>
        <p15:guide id="27" pos="3386">
          <p15:clr>
            <a:srgbClr val="F26B43"/>
          </p15:clr>
        </p15:guide>
        <p15:guide id="28" pos="2887">
          <p15:clr>
            <a:srgbClr val="F26B43"/>
          </p15:clr>
        </p15:guide>
        <p15:guide id="29" pos="2411">
          <p15:clr>
            <a:srgbClr val="F26B43"/>
          </p15:clr>
        </p15:guide>
        <p15:guide id="30" pos="1935">
          <p15:clr>
            <a:srgbClr val="F26B43"/>
          </p15:clr>
        </p15:guide>
        <p15:guide id="31" pos="1459">
          <p15:clr>
            <a:srgbClr val="F26B43"/>
          </p15:clr>
        </p15:guide>
        <p15:guide id="32" pos="9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brand.cgi.com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err="1" smtClean="0"/>
              <a:t>Introduksjon</a:t>
            </a:r>
            <a:r>
              <a:rPr lang="en-CA" dirty="0" smtClean="0"/>
              <a:t> </a:t>
            </a:r>
            <a:r>
              <a:rPr lang="en-CA" dirty="0" err="1" smtClean="0"/>
              <a:t>til</a:t>
            </a:r>
            <a:r>
              <a:rPr lang="en-CA" dirty="0" smtClean="0"/>
              <a:t> Git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 smtClean="0"/>
              <a:t>Eivind Haug-Warberg, </a:t>
            </a:r>
            <a:r>
              <a:rPr lang="en-CA" dirty="0" err="1" smtClean="0"/>
              <a:t>konsulent</a:t>
            </a:r>
            <a:endParaRPr lang="en-CA" dirty="0" smtClean="0"/>
          </a:p>
          <a:p>
            <a:r>
              <a:rPr lang="en-CA" dirty="0" smtClean="0"/>
              <a:t>27.01.2022</a:t>
            </a:r>
            <a:endParaRPr lang="en-CA" dirty="0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F77647AE-4368-9B43-8242-BE4DF13C0E5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0" b="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0522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commit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10</a:t>
            </a:fld>
            <a:endParaRPr lang="en-CA"/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3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5954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commit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11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14650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Branch</a:t>
            </a:r>
            <a:endParaRPr lang="en-CA" dirty="0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269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13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3934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branch feature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14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96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checkout feature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15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04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commit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16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69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commit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17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4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1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Merge</a:t>
            </a:r>
            <a:endParaRPr lang="en-CA" dirty="0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4426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19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4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64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3A69A9-1ED7-5243-8F51-67BE5FA8C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</a:t>
            </a:fld>
            <a:endParaRPr lang="en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FE39B74-69ED-8544-9D7E-88B9C2C6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37" y="683246"/>
            <a:ext cx="10676438" cy="531097"/>
          </a:xfrm>
        </p:spPr>
        <p:txBody>
          <a:bodyPr/>
          <a:lstStyle/>
          <a:p>
            <a:r>
              <a:rPr lang="en-CA"/>
              <a:t>Agenda</a:t>
            </a:r>
          </a:p>
        </p:txBody>
      </p:sp>
      <p:sp>
        <p:nvSpPr>
          <p:cNvPr id="1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350" y="3183284"/>
            <a:ext cx="1511300" cy="1501606"/>
          </a:xfrm>
        </p:spPr>
        <p:txBody>
          <a:bodyPr/>
          <a:lstStyle/>
          <a:p>
            <a:r>
              <a:rPr lang="en-CA" dirty="0" smtClean="0"/>
              <a:t>git </a:t>
            </a:r>
            <a:r>
              <a:rPr lang="en-CA" dirty="0" err="1" smtClean="0"/>
              <a:t>gud</a:t>
            </a:r>
            <a:endParaRPr lang="en-CA" dirty="0"/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9507E3FC-1B30-4248-B8E4-295CAD990830}"/>
              </a:ext>
            </a:extLst>
          </p:cNvPr>
          <p:cNvSpPr txBox="1"/>
          <p:nvPr/>
        </p:nvSpPr>
        <p:spPr>
          <a:xfrm>
            <a:off x="5321300" y="2295678"/>
            <a:ext cx="1549400" cy="1071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CA" sz="36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987662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checkout master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20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4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82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merge feature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21</a:t>
            </a:fld>
            <a:endParaRPr lang="en-CA"/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gray">
          <a:xfrm>
            <a:off x="3071813" y="4149080"/>
            <a:ext cx="45370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gray">
          <a:xfrm>
            <a:off x="6149975" y="2708920"/>
            <a:ext cx="1458913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4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 bwMode="gray">
          <a:xfrm>
            <a:off x="721284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0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-24680" y="508518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391800" y="508518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merge feature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22</a:t>
            </a:fld>
            <a:endParaRPr lang="en-CA"/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gray">
          <a:xfrm>
            <a:off x="3071813" y="4149080"/>
            <a:ext cx="45370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gray">
          <a:xfrm>
            <a:off x="6149975" y="2708920"/>
            <a:ext cx="1458913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4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 bwMode="gray">
          <a:xfrm>
            <a:off x="721284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gray">
          <a:xfrm>
            <a:off x="4656138" y="558924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>
            <a:off x="1559719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>
            <a:off x="46037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gray">
          <a:xfrm>
            <a:off x="1162881" y="522920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gray">
          <a:xfrm>
            <a:off x="3089275" y="558924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gray">
          <a:xfrm>
            <a:off x="5736469" y="522920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4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 bwMode="gray">
          <a:xfrm>
            <a:off x="4187069" y="522920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 bwMode="gray">
          <a:xfrm>
            <a:off x="2675769" y="522920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gray">
          <a:xfrm>
            <a:off x="0" y="2204864"/>
            <a:ext cx="12192000" cy="2520280"/>
          </a:xfrm>
          <a:prstGeom prst="rect">
            <a:avLst/>
          </a:prstGeom>
          <a:solidFill>
            <a:srgbClr val="FFFFFF">
              <a:alpha val="85882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89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1CB5E72-570D-1241-B81B-97E6E25A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23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Merge can be used to synchronize branches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22512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39" name="Rectangle 38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91" name="Straight Connector 90"/>
          <p:cNvCxnSpPr/>
          <p:nvPr/>
        </p:nvCxnSpPr>
        <p:spPr bwMode="gray">
          <a:xfrm flipV="1">
            <a:off x="1548309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24</a:t>
            </a:fld>
            <a:endParaRPr lang="en-CA"/>
          </a:p>
        </p:txBody>
      </p:sp>
      <p:sp>
        <p:nvSpPr>
          <p:cNvPr id="90" name="Oval 89"/>
          <p:cNvSpPr/>
          <p:nvPr/>
        </p:nvSpPr>
        <p:spPr bwMode="gray">
          <a:xfrm>
            <a:off x="2663565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30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39" name="Rectangle 38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91" name="Straight Connector 90"/>
          <p:cNvCxnSpPr/>
          <p:nvPr/>
        </p:nvCxnSpPr>
        <p:spPr bwMode="gray">
          <a:xfrm flipV="1">
            <a:off x="1548309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checkout master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25</a:t>
            </a:fld>
            <a:endParaRPr lang="en-CA"/>
          </a:p>
        </p:txBody>
      </p:sp>
      <p:sp>
        <p:nvSpPr>
          <p:cNvPr id="90" name="Oval 89"/>
          <p:cNvSpPr/>
          <p:nvPr/>
        </p:nvSpPr>
        <p:spPr bwMode="gray">
          <a:xfrm>
            <a:off x="2663565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08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53" name="Rectangle 52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29" name="Straight Connector 28"/>
          <p:cNvCxnSpPr/>
          <p:nvPr/>
        </p:nvCxnSpPr>
        <p:spPr bwMode="gray">
          <a:xfrm>
            <a:off x="1558925" y="4149080"/>
            <a:ext cx="309691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1558925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commit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26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2674181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 bwMode="gray">
          <a:xfrm>
            <a:off x="426009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0975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53" name="Rectangle 52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29" name="Straight Connector 28"/>
          <p:cNvCxnSpPr/>
          <p:nvPr/>
        </p:nvCxnSpPr>
        <p:spPr bwMode="gray">
          <a:xfrm>
            <a:off x="1558925" y="4149080"/>
            <a:ext cx="309691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1558925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checkout feature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27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2674181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 bwMode="gray">
          <a:xfrm>
            <a:off x="426009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78110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53" name="Rectangle 52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3143250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gray">
          <a:xfrm>
            <a:off x="1558925" y="4149080"/>
            <a:ext cx="309691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gray">
          <a:xfrm flipH="1">
            <a:off x="4583113" y="2708920"/>
            <a:ext cx="15494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1558925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 bwMode="gray">
          <a:xfrm>
            <a:off x="4583113" y="2708920"/>
            <a:ext cx="1549400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merge master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28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2674181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2" name="Oval 91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5236A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M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 bwMode="gray">
          <a:xfrm>
            <a:off x="426009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7086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53" name="Rectangle 52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3143250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gray">
          <a:xfrm>
            <a:off x="1558925" y="4149080"/>
            <a:ext cx="309691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gray">
          <a:xfrm flipH="1">
            <a:off x="4583113" y="2708920"/>
            <a:ext cx="15494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1558925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 bwMode="gray">
          <a:xfrm>
            <a:off x="4583113" y="2708920"/>
            <a:ext cx="1549400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commit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29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2674181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 bwMode="gray">
          <a:xfrm>
            <a:off x="426009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cxnSp>
        <p:nvCxnSpPr>
          <p:cNvPr id="18" name="Straight Connector 17"/>
          <p:cNvCxnSpPr/>
          <p:nvPr/>
        </p:nvCxnSpPr>
        <p:spPr bwMode="gray">
          <a:xfrm>
            <a:off x="6132513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gray">
          <a:xfrm>
            <a:off x="7212844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92" name="Oval 91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5236A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M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6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BF135-BAB6-9C4C-BD22-D38D1F329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878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53" name="Rectangle 52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3143250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gray">
          <a:xfrm>
            <a:off x="1558925" y="4149080"/>
            <a:ext cx="309691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gray">
          <a:xfrm flipH="1">
            <a:off x="4583113" y="2708920"/>
            <a:ext cx="15494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1558925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 bwMode="gray">
          <a:xfrm>
            <a:off x="4583113" y="2708920"/>
            <a:ext cx="1549400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checkout master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30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2674181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gray">
          <a:xfrm>
            <a:off x="6132513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gray">
          <a:xfrm>
            <a:off x="7212844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92" name="Oval 91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5236A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M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 bwMode="gray">
          <a:xfrm>
            <a:off x="426009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0812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53" name="Rectangle 52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3143250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gray">
          <a:xfrm>
            <a:off x="1558925" y="4149080"/>
            <a:ext cx="309691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gray">
          <a:xfrm flipH="1">
            <a:off x="4583113" y="2708920"/>
            <a:ext cx="15494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1558925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 bwMode="gray">
          <a:xfrm>
            <a:off x="4583113" y="2708920"/>
            <a:ext cx="1549400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 bwMode="gray">
          <a:xfrm>
            <a:off x="7643812" y="2708920"/>
            <a:ext cx="1547812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merge feature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31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2674181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gray">
          <a:xfrm>
            <a:off x="6132513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gray">
          <a:xfrm>
            <a:off x="7212844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92" name="Oval 91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5236A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M</a:t>
            </a:r>
            <a:endParaRPr lang="nb-NO" sz="1600" b="1" dirty="0">
              <a:cs typeface="Arial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 bwMode="gray">
          <a:xfrm>
            <a:off x="4655840" y="4149080"/>
            <a:ext cx="4464496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 bwMode="gray">
          <a:xfrm>
            <a:off x="877732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 bwMode="gray">
          <a:xfrm>
            <a:off x="426009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58659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gray">
          <a:xfrm>
            <a:off x="-7097" y="508518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09383" y="508518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sp>
        <p:nvSpPr>
          <p:cNvPr id="51" name="Rectangle 50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53" name="Rectangle 52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3143250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gray">
          <a:xfrm>
            <a:off x="7642732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gray">
          <a:xfrm>
            <a:off x="1558925" y="4149080"/>
            <a:ext cx="309691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gray">
          <a:xfrm flipH="1">
            <a:off x="4583113" y="2708920"/>
            <a:ext cx="15494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1558925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 bwMode="gray">
          <a:xfrm>
            <a:off x="4583113" y="2708920"/>
            <a:ext cx="1549400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 bwMode="gray">
          <a:xfrm>
            <a:off x="7643812" y="2708920"/>
            <a:ext cx="1547812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 bwMode="gray">
          <a:xfrm>
            <a:off x="46037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 bwMode="gray">
          <a:xfrm flipV="1">
            <a:off x="1557337" y="5157192"/>
            <a:ext cx="1514476" cy="432048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gray">
          <a:xfrm>
            <a:off x="1559719" y="5589240"/>
            <a:ext cx="3023394" cy="36004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32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2674181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5" name="Oval 104"/>
          <p:cNvSpPr/>
          <p:nvPr/>
        </p:nvSpPr>
        <p:spPr bwMode="gray">
          <a:xfrm>
            <a:off x="1162881" y="522920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 bwMode="gray">
          <a:xfrm>
            <a:off x="8759576" y="522920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gray">
          <a:xfrm>
            <a:off x="6167437" y="558924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gray">
          <a:xfrm>
            <a:off x="7247768" y="522920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cxnSp>
        <p:nvCxnSpPr>
          <p:cNvPr id="48" name="Straight Connector 47"/>
          <p:cNvCxnSpPr/>
          <p:nvPr/>
        </p:nvCxnSpPr>
        <p:spPr bwMode="gray">
          <a:xfrm flipV="1">
            <a:off x="4583113" y="5589240"/>
            <a:ext cx="1512887" cy="288032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 bwMode="gray">
          <a:xfrm>
            <a:off x="3071664" y="5157192"/>
            <a:ext cx="2952328" cy="432048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 bwMode="gray">
          <a:xfrm>
            <a:off x="5699956" y="5229200"/>
            <a:ext cx="792088" cy="792088"/>
          </a:xfrm>
          <a:prstGeom prst="ellipse">
            <a:avLst/>
          </a:prstGeom>
          <a:solidFill>
            <a:srgbClr val="5236A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M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60" name="Oval 59"/>
          <p:cNvSpPr/>
          <p:nvPr/>
        </p:nvSpPr>
        <p:spPr bwMode="gray">
          <a:xfrm>
            <a:off x="2675769" y="4797152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61" name="Oval 60"/>
          <p:cNvSpPr/>
          <p:nvPr/>
        </p:nvSpPr>
        <p:spPr bwMode="gray">
          <a:xfrm>
            <a:off x="4223792" y="5517232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gray">
          <a:xfrm>
            <a:off x="6132513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gray">
          <a:xfrm>
            <a:off x="7212844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92" name="Oval 91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5236A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M</a:t>
            </a:r>
            <a:endParaRPr lang="nb-NO" sz="1600" b="1" dirty="0">
              <a:cs typeface="Arial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 bwMode="gray">
          <a:xfrm>
            <a:off x="4655840" y="4149080"/>
            <a:ext cx="4464496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 bwMode="gray">
          <a:xfrm>
            <a:off x="877732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M</a:t>
            </a:r>
          </a:p>
        </p:txBody>
      </p:sp>
      <p:sp>
        <p:nvSpPr>
          <p:cNvPr id="37" name="Oval 36"/>
          <p:cNvSpPr/>
          <p:nvPr/>
        </p:nvSpPr>
        <p:spPr bwMode="gray">
          <a:xfrm>
            <a:off x="426009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 bwMode="gray">
          <a:xfrm>
            <a:off x="0" y="2204864"/>
            <a:ext cx="12192000" cy="2520280"/>
          </a:xfrm>
          <a:prstGeom prst="rect">
            <a:avLst/>
          </a:prstGeom>
          <a:solidFill>
            <a:srgbClr val="FFFFFF">
              <a:alpha val="85882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Rebase</a:t>
            </a:r>
            <a:endParaRPr lang="en-CA" dirty="0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914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34</a:t>
            </a:fld>
            <a:endParaRPr lang="en-CA"/>
          </a:p>
        </p:txBody>
      </p:sp>
      <p:sp>
        <p:nvSpPr>
          <p:cNvPr id="3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567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commit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35</a:t>
            </a:fld>
            <a:endParaRPr lang="en-CA"/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3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4892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commit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36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4958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branch feature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37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18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checkout feature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38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40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commit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39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37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3A69A9-1ED7-5243-8F51-67BE5FA8C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</a:t>
            </a:fld>
            <a:endParaRPr lang="en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FE39B74-69ED-8544-9D7E-88B9C2C6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37" y="683246"/>
            <a:ext cx="10676438" cy="531097"/>
          </a:xfrm>
        </p:spPr>
        <p:txBody>
          <a:bodyPr/>
          <a:lstStyle/>
          <a:p>
            <a:r>
              <a:rPr lang="en-CA"/>
              <a:t>Agenda</a:t>
            </a:r>
          </a:p>
        </p:txBody>
      </p:sp>
      <p:sp>
        <p:nvSpPr>
          <p:cNvPr id="107" name="Espace réservé du texte 106">
            <a:extLst>
              <a:ext uri="{FF2B5EF4-FFF2-40B4-BE49-F238E27FC236}">
                <a16:creationId xmlns:a16="http://schemas.microsoft.com/office/drawing/2014/main" id="{638F4285-52DB-AA42-A7AD-1B41A7BC3C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58914" y="3113710"/>
            <a:ext cx="1511300" cy="1501606"/>
          </a:xfrm>
        </p:spPr>
        <p:txBody>
          <a:bodyPr/>
          <a:lstStyle/>
          <a:p>
            <a:r>
              <a:rPr lang="en-CA" dirty="0" smtClean="0"/>
              <a:t>Commit</a:t>
            </a:r>
            <a:endParaRPr lang="en-CA" dirty="0"/>
          </a:p>
        </p:txBody>
      </p:sp>
      <p:sp>
        <p:nvSpPr>
          <p:cNvPr id="108" name="Espace réservé du texte 107">
            <a:extLst>
              <a:ext uri="{FF2B5EF4-FFF2-40B4-BE49-F238E27FC236}">
                <a16:creationId xmlns:a16="http://schemas.microsoft.com/office/drawing/2014/main" id="{356E9B19-FC86-4349-BBAE-069209F468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51065" y="3113710"/>
            <a:ext cx="1495426" cy="1501606"/>
          </a:xfrm>
        </p:spPr>
        <p:txBody>
          <a:bodyPr/>
          <a:lstStyle/>
          <a:p>
            <a:r>
              <a:rPr lang="en-CA" dirty="0" smtClean="0"/>
              <a:t>Branch</a:t>
            </a:r>
            <a:endParaRPr lang="en-CA" dirty="0"/>
          </a:p>
        </p:txBody>
      </p:sp>
      <p:sp>
        <p:nvSpPr>
          <p:cNvPr id="109" name="Espace réservé du texte 108">
            <a:extLst>
              <a:ext uri="{FF2B5EF4-FFF2-40B4-BE49-F238E27FC236}">
                <a16:creationId xmlns:a16="http://schemas.microsoft.com/office/drawing/2014/main" id="{70B7E3CB-D154-0847-B559-F44BC44D54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12350" y="3113710"/>
            <a:ext cx="1504157" cy="1501606"/>
          </a:xfrm>
        </p:spPr>
        <p:txBody>
          <a:bodyPr/>
          <a:lstStyle/>
          <a:p>
            <a:r>
              <a:rPr lang="en-CA" dirty="0" smtClean="0"/>
              <a:t>Rebase</a:t>
            </a:r>
            <a:endParaRPr lang="en-CA" dirty="0"/>
          </a:p>
        </p:txBody>
      </p:sp>
      <p:sp>
        <p:nvSpPr>
          <p:cNvPr id="1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6763" y="3113710"/>
            <a:ext cx="1511300" cy="1501606"/>
          </a:xfrm>
        </p:spPr>
        <p:txBody>
          <a:bodyPr/>
          <a:lstStyle/>
          <a:p>
            <a:r>
              <a:rPr lang="en-CA" dirty="0" smtClean="0"/>
              <a:t>Repository</a:t>
            </a:r>
            <a:endParaRPr lang="en-CA" dirty="0"/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9507E3FC-1B30-4248-B8E4-295CAD990830}"/>
              </a:ext>
            </a:extLst>
          </p:cNvPr>
          <p:cNvSpPr txBox="1"/>
          <p:nvPr/>
        </p:nvSpPr>
        <p:spPr>
          <a:xfrm>
            <a:off x="754789" y="2215338"/>
            <a:ext cx="1549400" cy="1071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CA" sz="3600" dirty="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</a:rPr>
              <a:t>01</a:t>
            </a:r>
          </a:p>
        </p:txBody>
      </p:sp>
      <p:sp>
        <p:nvSpPr>
          <p:cNvPr id="10" name="ZoneTexte 12">
            <a:extLst>
              <a:ext uri="{FF2B5EF4-FFF2-40B4-BE49-F238E27FC236}">
                <a16:creationId xmlns:a16="http://schemas.microsoft.com/office/drawing/2014/main" id="{C763971C-AAFC-3949-A717-4DE7B710023F}"/>
              </a:ext>
            </a:extLst>
          </p:cNvPr>
          <p:cNvSpPr txBox="1"/>
          <p:nvPr/>
        </p:nvSpPr>
        <p:spPr>
          <a:xfrm>
            <a:off x="3041583" y="2215338"/>
            <a:ext cx="1549400" cy="1071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CA" sz="36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</a:rPr>
              <a:t>02</a:t>
            </a:r>
          </a:p>
        </p:txBody>
      </p:sp>
      <p:sp>
        <p:nvSpPr>
          <p:cNvPr id="11" name="ZoneTexte 13">
            <a:extLst>
              <a:ext uri="{FF2B5EF4-FFF2-40B4-BE49-F238E27FC236}">
                <a16:creationId xmlns:a16="http://schemas.microsoft.com/office/drawing/2014/main" id="{57E622A3-544D-284C-B671-FEB2FFB1627D}"/>
              </a:ext>
            </a:extLst>
          </p:cNvPr>
          <p:cNvSpPr txBox="1"/>
          <p:nvPr/>
        </p:nvSpPr>
        <p:spPr>
          <a:xfrm>
            <a:off x="5328377" y="2215338"/>
            <a:ext cx="1549400" cy="1071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CA" sz="36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</a:rPr>
              <a:t>03</a:t>
            </a:r>
          </a:p>
        </p:txBody>
      </p:sp>
      <p:sp>
        <p:nvSpPr>
          <p:cNvPr id="12" name="ZoneTexte 14">
            <a:extLst>
              <a:ext uri="{FF2B5EF4-FFF2-40B4-BE49-F238E27FC236}">
                <a16:creationId xmlns:a16="http://schemas.microsoft.com/office/drawing/2014/main" id="{1E0FC10B-8966-A143-8719-F981CBC1A32D}"/>
              </a:ext>
            </a:extLst>
          </p:cNvPr>
          <p:cNvSpPr txBox="1"/>
          <p:nvPr/>
        </p:nvSpPr>
        <p:spPr>
          <a:xfrm>
            <a:off x="9901964" y="2215338"/>
            <a:ext cx="1549400" cy="1071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CA" sz="3600" dirty="0" smtClean="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</a:rPr>
              <a:t>05</a:t>
            </a:r>
            <a:endParaRPr lang="en-CA" sz="3600" dirty="0">
              <a:gradFill>
                <a:gsLst>
                  <a:gs pos="60000">
                    <a:srgbClr val="A82465"/>
                  </a:gs>
                  <a:gs pos="0">
                    <a:srgbClr val="E31937"/>
                  </a:gs>
                  <a:gs pos="100000">
                    <a:srgbClr val="5236AB"/>
                  </a:gs>
                </a:gsLst>
                <a:lin ang="0" scaled="0"/>
              </a:gradFill>
            </a:endParaRPr>
          </a:p>
        </p:txBody>
      </p:sp>
      <p:sp>
        <p:nvSpPr>
          <p:cNvPr id="14" name="Espace réservé du texte 108">
            <a:extLst>
              <a:ext uri="{FF2B5EF4-FFF2-40B4-BE49-F238E27FC236}">
                <a16:creationId xmlns:a16="http://schemas.microsoft.com/office/drawing/2014/main" id="{70B7E3CB-D154-0847-B559-F44BC44D54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7342" y="3092175"/>
            <a:ext cx="1504157" cy="1501606"/>
          </a:xfrm>
        </p:spPr>
        <p:txBody>
          <a:bodyPr/>
          <a:lstStyle/>
          <a:p>
            <a:r>
              <a:rPr lang="en-CA" dirty="0" smtClean="0"/>
              <a:t>Merge</a:t>
            </a:r>
            <a:endParaRPr lang="en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E0FC10B-8966-A143-8719-F981CBC1A32D}"/>
              </a:ext>
            </a:extLst>
          </p:cNvPr>
          <p:cNvSpPr txBox="1"/>
          <p:nvPr/>
        </p:nvSpPr>
        <p:spPr>
          <a:xfrm>
            <a:off x="7615171" y="2215338"/>
            <a:ext cx="1549400" cy="1071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CA" sz="3600" dirty="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369864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commit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40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4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96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39" name="Rectangle 38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checkout master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41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4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39" name="Rectangle 38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36" name="Straight Connector 35"/>
          <p:cNvCxnSpPr/>
          <p:nvPr/>
        </p:nvCxnSpPr>
        <p:spPr bwMode="gray">
          <a:xfrm>
            <a:off x="30702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commit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42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4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 bwMode="gray">
          <a:xfrm>
            <a:off x="41870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5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95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39" name="Rectangle 38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36" name="Straight Connector 35"/>
          <p:cNvCxnSpPr/>
          <p:nvPr/>
        </p:nvCxnSpPr>
        <p:spPr bwMode="gray">
          <a:xfrm>
            <a:off x="30702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checkout feature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43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4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 bwMode="gray">
          <a:xfrm>
            <a:off x="41870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5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48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36" name="Straight Connector 35"/>
          <p:cNvCxnSpPr/>
          <p:nvPr/>
        </p:nvCxnSpPr>
        <p:spPr bwMode="gray">
          <a:xfrm>
            <a:off x="30702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gray">
          <a:xfrm>
            <a:off x="6166991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46212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rebase master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44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7212844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38" name="Oval 37"/>
          <p:cNvSpPr/>
          <p:nvPr/>
        </p:nvSpPr>
        <p:spPr bwMode="gray">
          <a:xfrm>
            <a:off x="41870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5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77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36" name="Straight Connector 35"/>
          <p:cNvCxnSpPr/>
          <p:nvPr/>
        </p:nvCxnSpPr>
        <p:spPr bwMode="gray">
          <a:xfrm>
            <a:off x="30702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gray">
          <a:xfrm>
            <a:off x="6166991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46212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checkout master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45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7212844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4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 bwMode="gray">
          <a:xfrm>
            <a:off x="41870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5</a:t>
            </a: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8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17" name="Straight Connector 16"/>
          <p:cNvCxnSpPr/>
          <p:nvPr/>
        </p:nvCxnSpPr>
        <p:spPr bwMode="gray">
          <a:xfrm>
            <a:off x="7608888" y="2708920"/>
            <a:ext cx="1547812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83113" y="4149080"/>
            <a:ext cx="4573587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gray">
          <a:xfrm>
            <a:off x="30702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gray">
          <a:xfrm>
            <a:off x="6166991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46212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 git merge feature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46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7212844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4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 bwMode="gray">
          <a:xfrm>
            <a:off x="41870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5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 bwMode="gray">
          <a:xfrm>
            <a:off x="8760656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2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feature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 bwMode="gray">
          <a:xfrm>
            <a:off x="0" y="508518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508518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sp>
        <p:nvSpPr>
          <p:cNvPr id="33" name="Rectangle 32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  <p:cxnSp>
        <p:nvCxnSpPr>
          <p:cNvPr id="32" name="Straight Connector 31"/>
          <p:cNvCxnSpPr/>
          <p:nvPr/>
        </p:nvCxnSpPr>
        <p:spPr bwMode="gray">
          <a:xfrm>
            <a:off x="3143672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7608888" y="2708920"/>
            <a:ext cx="1547812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83113" y="4149080"/>
            <a:ext cx="4573587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gray">
          <a:xfrm>
            <a:off x="30702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gray">
          <a:xfrm>
            <a:off x="6166991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46212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47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7212844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 bwMode="gray">
          <a:xfrm>
            <a:off x="41870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 bwMode="gray">
          <a:xfrm>
            <a:off x="8760656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gray">
          <a:xfrm>
            <a:off x="6095206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>
            <a:off x="4582319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>
            <a:off x="7606220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>
            <a:off x="46037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gray">
          <a:xfrm>
            <a:off x="1558925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gray">
          <a:xfrm>
            <a:off x="1162881" y="522920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1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 bwMode="gray">
          <a:xfrm>
            <a:off x="2675769" y="522920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2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28" name="Oval 27"/>
          <p:cNvSpPr/>
          <p:nvPr/>
        </p:nvSpPr>
        <p:spPr bwMode="gray">
          <a:xfrm>
            <a:off x="8723064" y="522920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 bwMode="gray">
          <a:xfrm>
            <a:off x="5663444" y="522920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 smtClean="0">
                <a:cs typeface="Arial" pitchFamily="34" charset="0"/>
              </a:rPr>
              <a:t>3</a:t>
            </a:r>
            <a:endParaRPr lang="nb-NO" sz="1600" b="1" dirty="0"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 bwMode="gray">
          <a:xfrm>
            <a:off x="7212844" y="522920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31" name="Oval 30"/>
          <p:cNvSpPr/>
          <p:nvPr/>
        </p:nvSpPr>
        <p:spPr bwMode="gray">
          <a:xfrm>
            <a:off x="4187069" y="522920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5</a:t>
            </a:r>
          </a:p>
        </p:txBody>
      </p:sp>
      <p:sp>
        <p:nvSpPr>
          <p:cNvPr id="2" name="Rectangle 1"/>
          <p:cNvSpPr/>
          <p:nvPr/>
        </p:nvSpPr>
        <p:spPr bwMode="gray">
          <a:xfrm>
            <a:off x="0" y="2204864"/>
            <a:ext cx="12192000" cy="2520280"/>
          </a:xfrm>
          <a:prstGeom prst="rect">
            <a:avLst/>
          </a:prstGeom>
          <a:solidFill>
            <a:srgbClr val="FFFFFF">
              <a:alpha val="85882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1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1CB5E72-570D-1241-B81B-97E6E25A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48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Rebase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$ git rebase –</a:t>
            </a:r>
            <a:r>
              <a:rPr lang="en-CA" dirty="0" err="1" smtClean="0"/>
              <a:t>i</a:t>
            </a:r>
            <a:r>
              <a:rPr lang="en-CA" dirty="0" smtClean="0"/>
              <a:t> &lt;target&gt;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Reorder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Reword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Drop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Squash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Fixup</a:t>
            </a:r>
          </a:p>
        </p:txBody>
      </p:sp>
    </p:spTree>
    <p:extLst>
      <p:ext uri="{BB962C8B-B14F-4D97-AF65-F5344CB8AC3E}">
        <p14:creationId xmlns:p14="http://schemas.microsoft.com/office/powerpoint/2010/main" val="231501992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Git with Others</a:t>
            </a:r>
            <a:endParaRPr lang="en-CA" dirty="0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58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Repository</a:t>
            </a:r>
            <a:endParaRPr lang="en-CA" dirty="0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733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1CB5E72-570D-1241-B81B-97E6E25A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50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Origin/Remote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“origin” and “remote” are just conventions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The truth version of your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Shared with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SSH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Interact with fetch, push, pull and reset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Pull requests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76483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Stash</a:t>
            </a:r>
            <a:endParaRPr lang="en-CA" dirty="0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833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1CB5E72-570D-1241-B81B-97E6E25A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52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Stash to undo and redo changes since the last commit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Git stash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Git stash apply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Git stash drop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Git stash </a:t>
            </a:r>
            <a:r>
              <a:rPr lang="en-CA" dirty="0" smtClean="0"/>
              <a:t>pop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May cause conflicts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6145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766800" y="578900"/>
            <a:ext cx="6130753" cy="2858812"/>
          </a:xfrm>
        </p:spPr>
        <p:txBody>
          <a:bodyPr>
            <a:normAutofit/>
          </a:bodyPr>
          <a:lstStyle/>
          <a:p>
            <a:r>
              <a:rPr lang="en-US"/>
              <a:t>Insights you can </a:t>
            </a:r>
            <a:br>
              <a:rPr lang="en-US"/>
            </a:br>
            <a:r>
              <a:rPr lang="en-US"/>
              <a:t>act on</a:t>
            </a:r>
          </a:p>
          <a:p>
            <a:endParaRPr lang="en-US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0D613C00-0C4B-D341-804F-6B8269A40A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763" y="3727452"/>
            <a:ext cx="6121400" cy="2016123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55066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CEF255F6-CE7F-E14F-984A-C881207D236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728" y="765526"/>
            <a:ext cx="5327298" cy="5327299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B7FE99E-A553-2941-9CA9-6A3A48BB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928F25-A52D-5946-8F53-8B3E913AA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54</a:t>
            </a:fld>
            <a:endParaRPr lang="en-CA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277ED97-24E2-074C-BC70-CF5848C0CB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985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1BB6A5-DB0F-FF4A-AB1D-4BBAD308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E6284-3C0E-894C-AA5B-6538F60BCED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C1C086BD-1EEA-4C49-ABD3-D90FB6F3A08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/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546051D-B619-3949-9BFD-D356D9B3E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55</a:t>
            </a:fld>
            <a:endParaRPr lang="en-CA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66EA8ED-FEB4-FF4F-8412-869ACF400BCA}"/>
              </a:ext>
            </a:extLst>
          </p:cNvPr>
          <p:cNvSpPr txBox="1"/>
          <p:nvPr/>
        </p:nvSpPr>
        <p:spPr bwMode="auto">
          <a:xfrm>
            <a:off x="12192001" y="0"/>
            <a:ext cx="2540000" cy="2515286"/>
          </a:xfrm>
          <a:prstGeom prst="rect">
            <a:avLst/>
          </a:prstGeom>
          <a:solidFill>
            <a:srgbClr val="FFAC25"/>
          </a:solidFill>
          <a:ln w="9525" algn="ctr">
            <a:noFill/>
            <a:miter lim="800000"/>
          </a:ln>
          <a:effectLst/>
        </p:spPr>
        <p:txBody>
          <a:bodyPr wrap="square" lIns="72000" tIns="72000" rIns="72000" bIns="72000" rtlCol="0">
            <a:spAutoFit/>
          </a:bodyPr>
          <a:lstStyle/>
          <a:p>
            <a:r>
              <a:rPr lang="en-CA" sz="1400" b="1" cap="all"/>
              <a:t>Note regarding images – REMOVE THIS NOTE PRIOR TO DISTRIBUTION</a:t>
            </a:r>
          </a:p>
          <a:p>
            <a:r>
              <a:rPr lang="en-CA" sz="1400">
                <a:cs typeface="Arial" pitchFamily="34" charset="0"/>
              </a:rPr>
              <a:t>To update this image, delete the current image and click on the </a:t>
            </a:r>
            <a:r>
              <a:rPr lang="en-CA" sz="1400" b="1">
                <a:cs typeface="Arial" pitchFamily="34" charset="0"/>
              </a:rPr>
              <a:t>Image</a:t>
            </a:r>
            <a:r>
              <a:rPr lang="en-CA" sz="1400">
                <a:cs typeface="Arial" pitchFamily="34" charset="0"/>
              </a:rPr>
              <a:t> icon to change to a new picture located on your computer. </a:t>
            </a:r>
            <a:r>
              <a:rPr lang="en-CA" sz="1400"/>
              <a:t>Additional images are available in the image library of </a:t>
            </a:r>
            <a:r>
              <a:rPr lang="en-CA" sz="1400" b="1"/>
              <a:t>Brand Source </a:t>
            </a:r>
            <a:r>
              <a:rPr lang="en-CA" sz="1400"/>
              <a:t>at </a:t>
            </a:r>
            <a:r>
              <a:rPr lang="en-GB" sz="1400">
                <a:hlinkClick r:id="rId4"/>
              </a:rPr>
              <a:t>https://brand.cgi.com/</a:t>
            </a:r>
            <a:r>
              <a:rPr lang="en-CA" sz="1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0018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1CB5E72-570D-1241-B81B-97E6E25A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56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44979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BF135-BAB6-9C4C-BD22-D38D1F329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57</a:t>
            </a:fld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FE0F72-BF0D-BF4A-8320-2FAC8732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19878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A25859-3718-DF4C-8397-EA61EAE53CC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59437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0C9909-C71B-C743-9AE2-022649F066A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0606-9F3B-074B-9102-528A7DFDAD9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2BFFFA-8A8F-B146-98B1-F87E9CBE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FD72C-158E-5D47-8C05-937E85F14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1919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1CB5E72-570D-1241-B81B-97E6E25A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6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basics of a Git repository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Git </a:t>
            </a:r>
            <a:r>
              <a:rPr lang="en-CA" dirty="0" err="1" smtClean="0"/>
              <a:t>init</a:t>
            </a:r>
            <a:endParaRPr lang="en-CA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Working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HEAD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353288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778A64-CD6A-DE47-BE41-3E2766967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099EC-EA0A-9D44-B5DC-621DFF464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2FDB9-BE9E-D84C-93A2-1B0B57F7E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CC1F8-0B87-B04C-9287-4C6C5892AE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BBCC27-BC40-684D-A784-1B7B6A535C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6F207-8582-2549-8D12-C384D45C33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0E1585-67BB-4945-983B-DAA378CF67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E087E0-740B-EF45-ADD3-B5A785C64D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35D7D64-27B1-4347-9E32-60C70BDB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5271019-EE6D-8F47-AD6E-2580F5838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9011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7</a:t>
            </a:fld>
            <a:endParaRPr lang="en-CA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0DB0CDE-A181-EA42-9091-8E6E13431574}"/>
              </a:ext>
            </a:extLst>
          </p:cNvPr>
          <p:cNvSpPr>
            <a:spLocks noChangeAspect="1"/>
          </p:cNvSpPr>
          <p:nvPr/>
        </p:nvSpPr>
        <p:spPr>
          <a:xfrm>
            <a:off x="1549897" y="2492896"/>
            <a:ext cx="1324183" cy="1026294"/>
          </a:xfrm>
          <a:custGeom>
            <a:avLst/>
            <a:gdLst>
              <a:gd name="connsiteX0" fmla="*/ 280247 w 299541"/>
              <a:gd name="connsiteY0" fmla="*/ 35111 h 232156"/>
              <a:gd name="connsiteX1" fmla="*/ 137448 w 299541"/>
              <a:gd name="connsiteY1" fmla="*/ 35111 h 232156"/>
              <a:gd name="connsiteX2" fmla="*/ 124896 w 299541"/>
              <a:gd name="connsiteY2" fmla="*/ 27548 h 232156"/>
              <a:gd name="connsiteX3" fmla="*/ 121576 w 299541"/>
              <a:gd name="connsiteY3" fmla="*/ 15511 h 232156"/>
              <a:gd name="connsiteX4" fmla="*/ 101179 w 299541"/>
              <a:gd name="connsiteY4" fmla="*/ 0 h 232156"/>
              <a:gd name="connsiteX5" fmla="*/ 17293 w 299541"/>
              <a:gd name="connsiteY5" fmla="*/ 0 h 232156"/>
              <a:gd name="connsiteX6" fmla="*/ 0 w 299541"/>
              <a:gd name="connsiteY6" fmla="*/ 17241 h 232156"/>
              <a:gd name="connsiteX7" fmla="*/ 0 w 299541"/>
              <a:gd name="connsiteY7" fmla="*/ 210733 h 232156"/>
              <a:gd name="connsiteX8" fmla="*/ 21463 w 299541"/>
              <a:gd name="connsiteY8" fmla="*/ 232157 h 232156"/>
              <a:gd name="connsiteX9" fmla="*/ 280247 w 299541"/>
              <a:gd name="connsiteY9" fmla="*/ 232157 h 232156"/>
              <a:gd name="connsiteX10" fmla="*/ 299541 w 299541"/>
              <a:gd name="connsiteY10" fmla="*/ 212897 h 232156"/>
              <a:gd name="connsiteX11" fmla="*/ 299541 w 299541"/>
              <a:gd name="connsiteY11" fmla="*/ 54371 h 232156"/>
              <a:gd name="connsiteX12" fmla="*/ 280247 w 299541"/>
              <a:gd name="connsiteY12" fmla="*/ 35111 h 232156"/>
              <a:gd name="connsiteX13" fmla="*/ 289818 w 299541"/>
              <a:gd name="connsiteY13" fmla="*/ 212897 h 232156"/>
              <a:gd name="connsiteX14" fmla="*/ 280247 w 299541"/>
              <a:gd name="connsiteY14" fmla="*/ 222451 h 232156"/>
              <a:gd name="connsiteX15" fmla="*/ 21463 w 299541"/>
              <a:gd name="connsiteY15" fmla="*/ 222451 h 232156"/>
              <a:gd name="connsiteX16" fmla="*/ 9723 w 299541"/>
              <a:gd name="connsiteY16" fmla="*/ 210733 h 232156"/>
              <a:gd name="connsiteX17" fmla="*/ 9723 w 299541"/>
              <a:gd name="connsiteY17" fmla="*/ 17241 h 232156"/>
              <a:gd name="connsiteX18" fmla="*/ 17272 w 299541"/>
              <a:gd name="connsiteY18" fmla="*/ 9713 h 232156"/>
              <a:gd name="connsiteX19" fmla="*/ 101179 w 299541"/>
              <a:gd name="connsiteY19" fmla="*/ 9713 h 232156"/>
              <a:gd name="connsiteX20" fmla="*/ 112207 w 299541"/>
              <a:gd name="connsiteY20" fmla="*/ 18088 h 232156"/>
              <a:gd name="connsiteX21" fmla="*/ 115536 w 299541"/>
              <a:gd name="connsiteY21" fmla="*/ 30124 h 232156"/>
              <a:gd name="connsiteX22" fmla="*/ 137448 w 299541"/>
              <a:gd name="connsiteY22" fmla="*/ 44810 h 232156"/>
              <a:gd name="connsiteX23" fmla="*/ 280247 w 299541"/>
              <a:gd name="connsiteY23" fmla="*/ 44810 h 232156"/>
              <a:gd name="connsiteX24" fmla="*/ 289818 w 299541"/>
              <a:gd name="connsiteY24" fmla="*/ 54371 h 23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541" h="232156">
                <a:moveTo>
                  <a:pt x="280247" y="35111"/>
                </a:moveTo>
                <a:lnTo>
                  <a:pt x="137448" y="35111"/>
                </a:lnTo>
                <a:cubicBezTo>
                  <a:pt x="128072" y="35111"/>
                  <a:pt x="125796" y="30783"/>
                  <a:pt x="124896" y="27548"/>
                </a:cubicBezTo>
                <a:lnTo>
                  <a:pt x="121576" y="15511"/>
                </a:lnTo>
                <a:cubicBezTo>
                  <a:pt x="119031" y="6355"/>
                  <a:pt x="110692" y="14"/>
                  <a:pt x="101179" y="0"/>
                </a:cubicBezTo>
                <a:lnTo>
                  <a:pt x="17293" y="0"/>
                </a:lnTo>
                <a:cubicBezTo>
                  <a:pt x="7751" y="7"/>
                  <a:pt x="14" y="7715"/>
                  <a:pt x="0" y="17241"/>
                </a:cubicBezTo>
                <a:lnTo>
                  <a:pt x="0" y="210733"/>
                </a:lnTo>
                <a:cubicBezTo>
                  <a:pt x="14" y="222559"/>
                  <a:pt x="9615" y="232142"/>
                  <a:pt x="21463" y="232157"/>
                </a:cubicBezTo>
                <a:lnTo>
                  <a:pt x="280247" y="232157"/>
                </a:lnTo>
                <a:cubicBezTo>
                  <a:pt x="290898" y="232149"/>
                  <a:pt x="299534" y="223529"/>
                  <a:pt x="299541" y="212897"/>
                </a:cubicBezTo>
                <a:lnTo>
                  <a:pt x="299541" y="54371"/>
                </a:lnTo>
                <a:cubicBezTo>
                  <a:pt x="299534" y="43739"/>
                  <a:pt x="290898" y="35118"/>
                  <a:pt x="280247" y="35111"/>
                </a:cubicBezTo>
                <a:close/>
                <a:moveTo>
                  <a:pt x="289818" y="212897"/>
                </a:moveTo>
                <a:cubicBezTo>
                  <a:pt x="289818" y="218173"/>
                  <a:pt x="285533" y="222451"/>
                  <a:pt x="280247" y="222451"/>
                </a:cubicBezTo>
                <a:lnTo>
                  <a:pt x="21463" y="222451"/>
                </a:lnTo>
                <a:cubicBezTo>
                  <a:pt x="14988" y="222443"/>
                  <a:pt x="9731" y="217203"/>
                  <a:pt x="9723" y="210733"/>
                </a:cubicBezTo>
                <a:lnTo>
                  <a:pt x="9723" y="17241"/>
                </a:lnTo>
                <a:cubicBezTo>
                  <a:pt x="9731" y="13086"/>
                  <a:pt x="13102" y="9720"/>
                  <a:pt x="17272" y="9713"/>
                </a:cubicBezTo>
                <a:lnTo>
                  <a:pt x="101179" y="9713"/>
                </a:lnTo>
                <a:cubicBezTo>
                  <a:pt x="106320" y="9720"/>
                  <a:pt x="110830" y="13144"/>
                  <a:pt x="112207" y="18088"/>
                </a:cubicBezTo>
                <a:lnTo>
                  <a:pt x="115536" y="30124"/>
                </a:lnTo>
                <a:cubicBezTo>
                  <a:pt x="118269" y="39700"/>
                  <a:pt x="127529" y="45910"/>
                  <a:pt x="137448" y="44810"/>
                </a:cubicBezTo>
                <a:lnTo>
                  <a:pt x="280247" y="44810"/>
                </a:lnTo>
                <a:cubicBezTo>
                  <a:pt x="285533" y="44817"/>
                  <a:pt x="289818" y="49095"/>
                  <a:pt x="289818" y="54371"/>
                </a:cubicBezTo>
                <a:close/>
              </a:path>
            </a:pathLst>
          </a:custGeom>
          <a:solidFill>
            <a:srgbClr val="000000"/>
          </a:solidFill>
          <a:ln w="7250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5591944" y="2537991"/>
            <a:ext cx="1080120" cy="936104"/>
            <a:chOff x="3431704" y="4149080"/>
            <a:chExt cx="1080120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" name="Straight Connector 2"/>
            <p:cNvCxnSpPr/>
            <p:nvPr/>
          </p:nvCxnSpPr>
          <p:spPr bwMode="gray">
            <a:xfrm flipV="1">
              <a:off x="3431704" y="4149080"/>
              <a:ext cx="0" cy="792088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gray">
            <a:xfrm flipH="1">
              <a:off x="3431704" y="4365104"/>
              <a:ext cx="1080120" cy="0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4007768" y="4365104"/>
              <a:ext cx="0" cy="432048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 flipH="1">
              <a:off x="4007768" y="4509120"/>
              <a:ext cx="504056" cy="0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gray">
            <a:xfrm flipH="1">
              <a:off x="4007768" y="4653136"/>
              <a:ext cx="504056" cy="0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gray">
            <a:xfrm flipH="1">
              <a:off x="4007768" y="4797152"/>
              <a:ext cx="504056" cy="0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gray">
            <a:xfrm flipH="1">
              <a:off x="3431704" y="4941168"/>
              <a:ext cx="1080120" cy="0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gray">
            <a:xfrm flipV="1">
              <a:off x="4007768" y="4941168"/>
              <a:ext cx="0" cy="144016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 flipH="1">
              <a:off x="4007768" y="5085184"/>
              <a:ext cx="504056" cy="0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9582924" y="2537991"/>
            <a:ext cx="1080120" cy="936104"/>
            <a:chOff x="3431704" y="4149080"/>
            <a:chExt cx="1080120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9" name="Straight Connector 58"/>
            <p:cNvCxnSpPr/>
            <p:nvPr/>
          </p:nvCxnSpPr>
          <p:spPr bwMode="gray">
            <a:xfrm flipV="1">
              <a:off x="3431704" y="4149080"/>
              <a:ext cx="0" cy="792088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3431704" y="4365104"/>
              <a:ext cx="1080120" cy="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 bwMode="gray">
            <a:xfrm flipV="1">
              <a:off x="4007768" y="4365104"/>
              <a:ext cx="0" cy="432048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4007768" y="4509120"/>
              <a:ext cx="504056" cy="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gray">
            <a:xfrm flipH="1">
              <a:off x="4007768" y="4653136"/>
              <a:ext cx="504056" cy="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 bwMode="gray">
            <a:xfrm flipH="1">
              <a:off x="4007768" y="4797152"/>
              <a:ext cx="504056" cy="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 bwMode="gray">
            <a:xfrm flipH="1">
              <a:off x="3431704" y="4941168"/>
              <a:ext cx="1080120" cy="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 bwMode="gray">
            <a:xfrm flipV="1">
              <a:off x="4007768" y="4941168"/>
              <a:ext cx="0" cy="144016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 bwMode="gray">
            <a:xfrm flipH="1">
              <a:off x="4007768" y="5085184"/>
              <a:ext cx="504056" cy="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766763" y="3793232"/>
            <a:ext cx="3060700" cy="15016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Working Directory</a:t>
            </a:r>
            <a:endParaRPr lang="en-CA" dirty="0"/>
          </a:p>
        </p:txBody>
      </p:sp>
      <p:sp>
        <p:nvSpPr>
          <p:cNvPr id="7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8401050" y="3793232"/>
            <a:ext cx="3024188" cy="15016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HEAD</a:t>
            </a:r>
            <a:endParaRPr lang="en-CA" dirty="0"/>
          </a:p>
        </p:txBody>
      </p:sp>
      <p:sp>
        <p:nvSpPr>
          <p:cNvPr id="7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4583907" y="3793232"/>
            <a:ext cx="3060700" cy="15016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Index</a:t>
            </a:r>
            <a:endParaRPr lang="en-CA" dirty="0"/>
          </a:p>
        </p:txBody>
      </p:sp>
      <p:cxnSp>
        <p:nvCxnSpPr>
          <p:cNvPr id="74" name="Straight Arrow Connector 73"/>
          <p:cNvCxnSpPr/>
          <p:nvPr/>
        </p:nvCxnSpPr>
        <p:spPr bwMode="gray">
          <a:xfrm>
            <a:off x="3503712" y="3140968"/>
            <a:ext cx="1584176" cy="0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gray">
          <a:xfrm>
            <a:off x="7392144" y="3140968"/>
            <a:ext cx="1584176" cy="0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3503712" y="2708920"/>
            <a:ext cx="1584176" cy="7815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 smtClean="0"/>
              <a:t>add</a:t>
            </a:r>
            <a:endParaRPr lang="en-CA" sz="2000" dirty="0"/>
          </a:p>
        </p:txBody>
      </p:sp>
      <p:sp>
        <p:nvSpPr>
          <p:cNvPr id="8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7392144" y="2564904"/>
            <a:ext cx="1584176" cy="7815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 smtClean="0"/>
              <a:t>commit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38466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Commit</a:t>
            </a:r>
            <a:endParaRPr lang="en-CA" dirty="0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693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9</a:t>
            </a:fld>
            <a:endParaRPr lang="en-CA"/>
          </a:p>
        </p:txBody>
      </p:sp>
      <p:sp>
        <p:nvSpPr>
          <p:cNvPr id="3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master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0418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21.02.14"/>
  <p:tag name="AS_TITLE" val="Aspose.Slides for .NET 4.0"/>
  <p:tag name="AS_VERSION" val="21.2"/>
</p:tagLst>
</file>

<file path=ppt/theme/theme1.xml><?xml version="1.0" encoding="utf-8"?>
<a:theme xmlns:a="http://schemas.openxmlformats.org/drawingml/2006/main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/>
      <a:bodyPr vert="horz" lIns="0" tIns="0" rIns="0" bIns="0" rtlCol="0" anchor="t" anchorCtr="0">
        <a:normAutofit/>
      </a:bodyPr>
      <a:lstStyle>
        <a:defPPr algn="l">
          <a:defRPr dirty="0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R101 G10 B33">
      <a:srgbClr val="650A21"/>
    </a:custClr>
    <a:custClr name="White">
      <a:srgbClr val="FFFFFF"/>
    </a:custClr>
    <a:custClr name="R32 G10 B88">
      <a:srgbClr val="200A5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Orange">
      <a:srgbClr val="FF6A00"/>
    </a:custClr>
    <a:custClr name="CGI Red">
      <a:srgbClr val="E31937"/>
    </a:custClr>
    <a:custClr name="CGI Burgundy">
      <a:srgbClr val="991F3D"/>
    </a:custClr>
    <a:custClr name="CGI Magenta">
      <a:srgbClr val="A82465"/>
    </a:custClr>
    <a:custClr name="CGI Purple">
      <a:srgbClr val="5236AB"/>
    </a:custClr>
    <a:custClr name="Black">
      <a:srgbClr val="0000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255 G195 B153">
      <a:srgbClr val="FFC399"/>
    </a:custClr>
    <a:custClr name="CGI Peach">
      <a:srgbClr val="FFCDD2"/>
    </a:custClr>
    <a:custClr name="R214 G165 B177">
      <a:srgbClr val="D6A5B1"/>
    </a:custClr>
    <a:custClr name="R203 G124 B163">
      <a:srgbClr val="CB7CA3"/>
    </a:custClr>
    <a:custClr name="R203 G195 B230">
      <a:srgbClr val="CBC3E6"/>
    </a:custClr>
    <a:custClr name="R85 G85 B85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179 G179 B1">
      <a:srgbClr val="B3B3B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Red (Use these colors for heat maps only)">
      <a:srgbClr val="E31937"/>
    </a:custClr>
    <a:custClr name="R255 G172 B37  (Use these colors for heat maps only)">
      <a:srgbClr val="FFAC25"/>
    </a:custClr>
    <a:custClr name="R30 G93 B55  (Use these colors for heat maps only)">
      <a:srgbClr val="1E5D37"/>
    </a:custClr>
    <a:custClr name="White">
      <a:srgbClr val="FFFFFF"/>
    </a:custClr>
    <a:custClr name="White">
      <a:srgbClr val="FFFFFF"/>
    </a:custClr>
    <a:custClr name="R210 G210 B210">
      <a:srgbClr val="D2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6" id="{94F4D361-FF5C-5044-835D-85EF7461843E}" vid="{840826BD-BEDE-204F-A25B-AED5E78183DD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D1DEF71246949A8BE690928B9FA92" ma:contentTypeVersion="12" ma:contentTypeDescription="Create a new document." ma:contentTypeScope="" ma:versionID="c7872194bb344b0e56a5c22949bcefbf">
  <xsd:schema xmlns:xsd="http://www.w3.org/2001/XMLSchema" xmlns:xs="http://www.w3.org/2001/XMLSchema" xmlns:p="http://schemas.microsoft.com/office/2006/metadata/properties" xmlns:ns2="e768024a-b060-4ad5-913a-bcfaadceb1f5" xmlns:ns3="cfa8ccd9-a380-472f-9e14-f384934d746f" targetNamespace="http://schemas.microsoft.com/office/2006/metadata/properties" ma:root="true" ma:fieldsID="9de53672cbd6c87e4c75c35c771fcd17" ns2:_="" ns3:_="">
    <xsd:import namespace="e768024a-b060-4ad5-913a-bcfaadceb1f5"/>
    <xsd:import namespace="cfa8ccd9-a380-472f-9e14-f384934d7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8024a-b060-4ad5-913a-bcfaadceb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8ccd9-a380-472f-9e14-f384934d7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purl.org/dc/elements/1.1/"/>
    <ds:schemaRef ds:uri="http://schemas.microsoft.com/office/2006/metadata/properties"/>
    <ds:schemaRef ds:uri="cfa8ccd9-a380-472f-9e14-f384934d746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768024a-b060-4ad5-913a-bcfaadceb1f5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C7B255-3552-497C-B3C7-0572EE08EA3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Widescreen Beet</Template>
  <TotalTime>1545</TotalTime>
  <Words>611</Words>
  <Application>Microsoft Office PowerPoint</Application>
  <PresentationFormat>Widescreen</PresentationFormat>
  <Paragraphs>363</Paragraphs>
  <Slides>60</Slides>
  <Notes>23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Courier New</vt:lpstr>
      <vt:lpstr>Verdana</vt:lpstr>
      <vt:lpstr>Wingdings</vt:lpstr>
      <vt:lpstr>CGI Widescreen Beet</vt:lpstr>
      <vt:lpstr>PowerPoint Presentation</vt:lpstr>
      <vt:lpstr>Agenda</vt:lpstr>
      <vt:lpstr>PowerPoint Presentation</vt:lpstr>
      <vt:lpstr>Agenda</vt:lpstr>
      <vt:lpstr>Repository</vt:lpstr>
      <vt:lpstr>Some basics of a Git repository</vt:lpstr>
      <vt:lpstr>PowerPoint Presentation</vt:lpstr>
      <vt:lpstr>Commit</vt:lpstr>
      <vt:lpstr>PowerPoint Presentation</vt:lpstr>
      <vt:lpstr>$ git commit</vt:lpstr>
      <vt:lpstr>$ git commit</vt:lpstr>
      <vt:lpstr>Branch</vt:lpstr>
      <vt:lpstr>PowerPoint Presentation</vt:lpstr>
      <vt:lpstr>$ git branch feature</vt:lpstr>
      <vt:lpstr>$ git checkout feature</vt:lpstr>
      <vt:lpstr>$ git commit</vt:lpstr>
      <vt:lpstr>$ git commit</vt:lpstr>
      <vt:lpstr>Merge</vt:lpstr>
      <vt:lpstr>PowerPoint Presentation</vt:lpstr>
      <vt:lpstr>$ git checkout master</vt:lpstr>
      <vt:lpstr>$ git merge feature</vt:lpstr>
      <vt:lpstr>$ git merge feature</vt:lpstr>
      <vt:lpstr>Merge can be used to synchronize branches</vt:lpstr>
      <vt:lpstr>PowerPoint Presentation</vt:lpstr>
      <vt:lpstr>$ git checkout master</vt:lpstr>
      <vt:lpstr>$ git commit</vt:lpstr>
      <vt:lpstr>$ git checkout feature</vt:lpstr>
      <vt:lpstr>$ git merge master</vt:lpstr>
      <vt:lpstr>$ git commit</vt:lpstr>
      <vt:lpstr>$ git checkout master</vt:lpstr>
      <vt:lpstr>$ git merge feature</vt:lpstr>
      <vt:lpstr>PowerPoint Presentation</vt:lpstr>
      <vt:lpstr>Rebase</vt:lpstr>
      <vt:lpstr>PowerPoint Presentation</vt:lpstr>
      <vt:lpstr>$ git commit</vt:lpstr>
      <vt:lpstr>$ git commit</vt:lpstr>
      <vt:lpstr>$ git branch feature</vt:lpstr>
      <vt:lpstr>$ git checkout feature</vt:lpstr>
      <vt:lpstr>$ git commit</vt:lpstr>
      <vt:lpstr>$ git commit</vt:lpstr>
      <vt:lpstr>$ git checkout master</vt:lpstr>
      <vt:lpstr>$ git commit</vt:lpstr>
      <vt:lpstr>$ git checkout feature</vt:lpstr>
      <vt:lpstr>$ git rebase master</vt:lpstr>
      <vt:lpstr>$ git checkout master</vt:lpstr>
      <vt:lpstr>$ git merge feature</vt:lpstr>
      <vt:lpstr>PowerPoint Presentation</vt:lpstr>
      <vt:lpstr>Rebase</vt:lpstr>
      <vt:lpstr>Git with Others</vt:lpstr>
      <vt:lpstr>The Origin/Remote</vt:lpstr>
      <vt:lpstr>Stash</vt:lpstr>
      <vt:lpstr>Use Stash to undo and redo changes since the last commit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Copying and pasting slides into this new template</dc:title>
  <dc:creator>Audit-St-Cyr, Sarah</dc:creator>
  <cp:lastModifiedBy>Eivind Haug-Warberg</cp:lastModifiedBy>
  <cp:revision>58</cp:revision>
  <dcterms:created xsi:type="dcterms:W3CDTF">2021-03-15T13:35:11Z</dcterms:created>
  <dcterms:modified xsi:type="dcterms:W3CDTF">2022-01-27T09:53:38Z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siness Practice">
    <vt:lpwstr/>
  </property>
  <property fmtid="{D5CDD505-2E9C-101B-9397-08002B2CF9AE}" pid="3" name="Business theme">
    <vt:lpwstr/>
  </property>
  <property fmtid="{D5CDD505-2E9C-101B-9397-08002B2CF9AE}" pid="4" name="Content Format">
    <vt:lpwstr/>
  </property>
  <property fmtid="{D5CDD505-2E9C-101B-9397-08002B2CF9AE}" pid="5" name="ContentTypeId">
    <vt:lpwstr>0x010100D06D1DEF71246949A8BE690928B9FA92</vt:lpwstr>
  </property>
  <property fmtid="{D5CDD505-2E9C-101B-9397-08002B2CF9AE}" pid="6" name="Functions">
    <vt:lpwstr/>
  </property>
  <property fmtid="{D5CDD505-2E9C-101B-9397-08002B2CF9AE}" pid="7" name="Geography">
    <vt:lpwstr/>
  </property>
  <property fmtid="{D5CDD505-2E9C-101B-9397-08002B2CF9AE}" pid="8" name="Intellectual Property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Service line">
    <vt:lpwstr/>
  </property>
  <property fmtid="{D5CDD505-2E9C-101B-9397-08002B2CF9AE}" pid="12" name="WizKit Template inter.">
    <vt:i4>1</vt:i4>
  </property>
  <property fmtid="{D5CDD505-2E9C-101B-9397-08002B2CF9AE}" pid="13" name="WizKit Template Type">
    <vt:lpwstr>Widescreen</vt:lpwstr>
  </property>
  <property fmtid="{D5CDD505-2E9C-101B-9397-08002B2CF9AE}" pid="14" name="WizKit Template Version">
    <vt:i4>5</vt:i4>
  </property>
</Properties>
</file>