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6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FE2EC-B948-1741-C50C-7A77C61FB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3E678-4160-E85E-CA17-3AF914FE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A24BD-3885-BDA1-6080-13BBC59C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D0DD1-A92C-4743-4C41-08894F1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7F70E-CDDD-895A-0F46-1AEF37E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72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F73F3-976E-100E-D30E-1807C6E4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71EE6D-8940-E02F-DE82-4AC2EF0A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13E7D-8451-1D86-0DAD-61252B24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47C7F-20C9-719D-A335-1424F3B5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F17B8-3F6C-0C7D-77BB-9BD191EC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9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BB1B42-FD53-3B2F-EF03-DDF6E65D4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B90050-8FB0-DA9B-A2BA-FFF3A4E2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EB7A8-5F20-70FB-BE13-E87985C6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E28973-E11F-0AD8-35D1-F0F96AA6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CBD6-9F22-D273-C23B-5B3358FD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2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D896C-0261-3FA5-9068-BC6D443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A3E73-55FF-7D79-1B85-FAF27A0F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8DCD8-21D2-B125-C03A-D63DC24B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4ECD2-3E41-0B89-F896-44E067B0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E7D6A-7579-88E0-6357-4468948D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6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42CBB-3FD0-31AB-F38D-660695F0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EE8D20-6B53-033A-6D38-907CF8CD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FF98C-4621-F4C6-FC8C-3E3B18D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EAF6-4FA1-B43F-0D5D-A0237313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8599C-DCB7-2018-81A4-9BB2CB5B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9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47D1A-4632-DF67-6E36-F4FAEF1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A3461-6AFA-26C3-3948-7C0F0809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3DB776-7790-C3AA-1F7D-5E250761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F0337-204A-7840-8D91-9C38B0DD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B56F0-D3ED-4419-9887-A5E963B3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426790-87C9-B6F9-A9F1-AE60EF74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6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AC218-C60C-BB9B-75C9-FC138BB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2A476-F956-6238-1798-FEF7936C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EA5EAA-705A-2E9F-2EDE-E014EE06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36BD72-1428-4C0D-D5A9-6D67A13C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D5E5F4-2C64-FEB8-7D2E-6D3EF76D6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BB5C99-415B-55CC-F777-8D2CA0F7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BE8FC4-73C4-34CA-C741-FCFD6449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4BA5BD-8454-D287-2C56-30B07C9C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04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039A1-1CC5-0433-2F41-5DB81A63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31D628-660A-4D78-6BFD-8C0BE0F7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7BE56-21AA-7920-F93D-4A1216FF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62127B-CF10-C465-1779-6C31EC8C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979F43-D131-A897-ACF3-20A43CC8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3C8442-1DF9-F044-487F-8A08AB9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ACD87-D9FC-8F3B-67AE-A5F13CF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92C04-9D58-7CC4-831B-3F07B4DC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BFC63-7629-D135-1659-E8E032F8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E4CA21-6BAD-3939-F83B-6DE04E01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F1D5F-1700-CC22-D4B0-B183DCFD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48D575-FC7B-BF94-40AA-3E21B594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72B438-EBC6-1E10-6230-799D7E47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B3599-8667-B4A7-963E-7DBE3F3B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DFBC0D-1310-66AE-2315-6FEEBAD02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4113A3-2743-867D-6350-07C9494F4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C2A20-435C-34E4-FEC2-AA7FBE37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589DF5-2EFA-B5DA-1FCB-DF6E6203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B7A19-0C38-DF7D-0ED3-B3936506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0214B0-437C-929D-65D0-CF8B92E5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736D0-0C70-778D-528B-7C79AAC8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5C2187-F7DA-0DBB-E847-0258BFCC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D729-BA10-4D35-9AFB-078F18F555C2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15C14-E296-65AE-78B6-00242073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F9BC6-590C-A49A-1F29-CDE764FE0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5D5C-252A-44C8-BE82-B784CC15B9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70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2715BF-900C-8B97-5F4C-358BB8AE5EF1}"/>
              </a:ext>
            </a:extLst>
          </p:cNvPr>
          <p:cNvSpPr txBox="1"/>
          <p:nvPr/>
        </p:nvSpPr>
        <p:spPr>
          <a:xfrm>
            <a:off x="2507524" y="26415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Jaccard 0.1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C636A7-8D64-3301-43B8-9D6A94EE3AD0}"/>
              </a:ext>
            </a:extLst>
          </p:cNvPr>
          <p:cNvSpPr txBox="1"/>
          <p:nvPr/>
        </p:nvSpPr>
        <p:spPr>
          <a:xfrm>
            <a:off x="-504697" y="1306359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Raw</a:t>
            </a:r>
          </a:p>
          <a:p>
            <a:endParaRPr lang="en-US" altLang="ja-JP" sz="1200" dirty="0"/>
          </a:p>
          <a:p>
            <a:r>
              <a:rPr kumimoji="1" lang="en-US" altLang="ja-JP" sz="1200" dirty="0"/>
              <a:t>Number of nodes (</a:t>
            </a:r>
            <a:r>
              <a:rPr kumimoji="1" lang="en-US" altLang="ja-JP" sz="1200" dirty="0" err="1"/>
              <a:t>G_raw</a:t>
            </a:r>
            <a:r>
              <a:rPr kumimoji="1" lang="en-US" altLang="ja-JP" sz="1200" dirty="0"/>
              <a:t>): 1277</a:t>
            </a:r>
          </a:p>
          <a:p>
            <a:r>
              <a:rPr kumimoji="1" lang="en-US" altLang="ja-JP" sz="1200" dirty="0"/>
              <a:t>Number of edges (</a:t>
            </a:r>
            <a:r>
              <a:rPr kumimoji="1" lang="en-US" altLang="ja-JP" sz="1200" dirty="0" err="1"/>
              <a:t>G_raw</a:t>
            </a:r>
            <a:r>
              <a:rPr kumimoji="1" lang="en-US" altLang="ja-JP" sz="1200" dirty="0"/>
              <a:t>): 52854</a:t>
            </a:r>
            <a:endParaRPr kumimoji="1" lang="ja-JP" altLang="en-US" sz="12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B354A0C-A47D-C3E6-5CD9-680B3563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31" y="776258"/>
            <a:ext cx="2151591" cy="185666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F6DCC45-1E42-3654-F845-2EC92C96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810" y="3252082"/>
            <a:ext cx="2594379" cy="197907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441EED-AED3-CFB7-2FAF-53996DA4E565}"/>
              </a:ext>
            </a:extLst>
          </p:cNvPr>
          <p:cNvSpPr txBox="1"/>
          <p:nvPr/>
        </p:nvSpPr>
        <p:spPr>
          <a:xfrm>
            <a:off x="-153140" y="2887680"/>
            <a:ext cx="2565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Comm </a:t>
            </a:r>
          </a:p>
          <a:p>
            <a:r>
              <a:rPr kumimoji="1" lang="en-US" altLang="ja-JP" sz="1200" dirty="0"/>
              <a:t>Res 0.1</a:t>
            </a:r>
          </a:p>
          <a:p>
            <a:endParaRPr lang="en-US" altLang="ja-JP" sz="1200" dirty="0"/>
          </a:p>
          <a:p>
            <a:r>
              <a:rPr lang="en-US" altLang="ja-JP" sz="1200" dirty="0"/>
              <a:t>Number of communities: 195</a:t>
            </a:r>
          </a:p>
          <a:p>
            <a:r>
              <a:rPr lang="en-US" altLang="ja-JP" sz="1200" dirty="0"/>
              <a:t>Number of nodes (</a:t>
            </a:r>
            <a:r>
              <a:rPr lang="en-US" altLang="ja-JP" sz="1200" dirty="0" err="1"/>
              <a:t>G_new</a:t>
            </a:r>
            <a:r>
              <a:rPr lang="en-US" altLang="ja-JP" sz="1200" dirty="0"/>
              <a:t>): 1163</a:t>
            </a:r>
          </a:p>
          <a:p>
            <a:r>
              <a:rPr lang="en-US" altLang="ja-JP" sz="1200" dirty="0"/>
              <a:t>Number of edges (</a:t>
            </a:r>
            <a:r>
              <a:rPr lang="en-US" altLang="ja-JP" sz="1200" dirty="0" err="1"/>
              <a:t>G_new</a:t>
            </a:r>
            <a:r>
              <a:rPr lang="en-US" altLang="ja-JP" sz="1200" dirty="0"/>
              <a:t>): 45578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5025BC-D4EF-EA5F-BCDF-83FC85EF2A58}"/>
              </a:ext>
            </a:extLst>
          </p:cNvPr>
          <p:cNvSpPr txBox="1"/>
          <p:nvPr/>
        </p:nvSpPr>
        <p:spPr>
          <a:xfrm>
            <a:off x="5136445" y="24835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Jaccard 0.2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FCFF749-F8C5-8D9A-3557-9D01F6282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651" y="1480771"/>
            <a:ext cx="2356429" cy="177131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9BFF681E-E039-6D95-CC07-3C80AA019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958" y="3101569"/>
            <a:ext cx="1740253" cy="126812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94FBF83-4D69-5020-BA5B-E2312A880EA2}"/>
              </a:ext>
            </a:extLst>
          </p:cNvPr>
          <p:cNvSpPr txBox="1"/>
          <p:nvPr/>
        </p:nvSpPr>
        <p:spPr>
          <a:xfrm>
            <a:off x="-225476" y="4621750"/>
            <a:ext cx="3088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resolution: 0.2</a:t>
            </a:r>
          </a:p>
          <a:p>
            <a:r>
              <a:rPr lang="ja-JP" altLang="en-US" sz="1100" dirty="0"/>
              <a:t>Number of communities: 207</a:t>
            </a:r>
          </a:p>
          <a:p>
            <a:r>
              <a:rPr lang="ja-JP" altLang="en-US" sz="1100" dirty="0"/>
              <a:t>Number of nodes (G_new): 1152</a:t>
            </a:r>
          </a:p>
          <a:p>
            <a:r>
              <a:rPr lang="ja-JP" altLang="en-US" sz="1100" dirty="0"/>
              <a:t>Number of edges (G_new): 40279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73332090-D02B-E5ED-FC21-100ADD5C0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899" y="4369691"/>
            <a:ext cx="1740253" cy="1426843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0D4EBB-5A16-E3D6-DCCB-27893B4F08D4}"/>
              </a:ext>
            </a:extLst>
          </p:cNvPr>
          <p:cNvSpPr txBox="1"/>
          <p:nvPr/>
        </p:nvSpPr>
        <p:spPr>
          <a:xfrm>
            <a:off x="-302855" y="6023088"/>
            <a:ext cx="2864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resolution: 0.4</a:t>
            </a:r>
          </a:p>
          <a:p>
            <a:r>
              <a:rPr lang="ja-JP" altLang="en-US" sz="1200" dirty="0"/>
              <a:t>Number of communities: 215</a:t>
            </a:r>
          </a:p>
          <a:p>
            <a:r>
              <a:rPr lang="ja-JP" altLang="en-US" sz="1200" dirty="0"/>
              <a:t>Number of nodes (G_new): 1153</a:t>
            </a:r>
          </a:p>
          <a:p>
            <a:r>
              <a:rPr lang="ja-JP" altLang="en-US" sz="1200" dirty="0"/>
              <a:t>Number of edges (G_new): 30662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E93C37FA-9D4C-9155-8897-0A4D3824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701" y="5862780"/>
            <a:ext cx="1740253" cy="133802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5495C795-3A90-FC69-CE6F-ABF271BAE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1471" y="719795"/>
            <a:ext cx="2250678" cy="1699187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7009BE7-A3FB-4603-3B9D-4E7B1D2CABAC}"/>
              </a:ext>
            </a:extLst>
          </p:cNvPr>
          <p:cNvSpPr txBox="1"/>
          <p:nvPr/>
        </p:nvSpPr>
        <p:spPr>
          <a:xfrm>
            <a:off x="4682511" y="2335363"/>
            <a:ext cx="201312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nodes (G_raw): 1277</a:t>
            </a:r>
          </a:p>
          <a:p>
            <a:r>
              <a:rPr lang="ja-JP" altLang="en-US" sz="1400" dirty="0"/>
              <a:t>edges (G_raw): 3732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0217D19E-6167-6E50-D089-04964E4B28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1739" y="2579406"/>
            <a:ext cx="2194577" cy="169918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834D841-427B-9D42-9DDC-EE9E6A20C2F3}"/>
              </a:ext>
            </a:extLst>
          </p:cNvPr>
          <p:cNvSpPr txBox="1"/>
          <p:nvPr/>
        </p:nvSpPr>
        <p:spPr>
          <a:xfrm>
            <a:off x="4474144" y="3595288"/>
            <a:ext cx="182590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200" dirty="0"/>
              <a:t>communities: 693</a:t>
            </a:r>
          </a:p>
          <a:p>
            <a:r>
              <a:rPr lang="ja-JP" altLang="en-US" sz="1200" dirty="0"/>
              <a:t>nodes (G_new): 738</a:t>
            </a:r>
          </a:p>
          <a:p>
            <a:r>
              <a:rPr lang="ja-JP" altLang="en-US" sz="1200" dirty="0"/>
              <a:t>edges (G_new): 2273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97EAE6B-273F-B714-62BB-7A9D7EFBD7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5477" y="4204531"/>
            <a:ext cx="2225339" cy="164784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4B256C1-E5BA-8ED2-44A4-E0492BA87612}"/>
              </a:ext>
            </a:extLst>
          </p:cNvPr>
          <p:cNvSpPr txBox="1"/>
          <p:nvPr/>
        </p:nvSpPr>
        <p:spPr>
          <a:xfrm>
            <a:off x="4652133" y="5083112"/>
            <a:ext cx="21945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200" dirty="0"/>
              <a:t>communities: 609</a:t>
            </a:r>
          </a:p>
          <a:p>
            <a:r>
              <a:rPr lang="ja-JP" altLang="en-US" sz="1200" dirty="0"/>
              <a:t>nodes (G_new): 802</a:t>
            </a:r>
          </a:p>
          <a:p>
            <a:r>
              <a:rPr lang="ja-JP" altLang="en-US" sz="1200" dirty="0"/>
              <a:t>edges (G_new): 2631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3784B93-1B17-2B13-D787-1B2D412E6B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2369" y="5729443"/>
            <a:ext cx="2148520" cy="1647847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92DD8DE-ECE1-B104-1CE3-D78E63F15316}"/>
              </a:ext>
            </a:extLst>
          </p:cNvPr>
          <p:cNvSpPr txBox="1"/>
          <p:nvPr/>
        </p:nvSpPr>
        <p:spPr>
          <a:xfrm>
            <a:off x="4252116" y="6267518"/>
            <a:ext cx="182590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200" dirty="0"/>
              <a:t>resolution: 0.4</a:t>
            </a:r>
          </a:p>
          <a:p>
            <a:r>
              <a:rPr lang="ja-JP" altLang="en-US" sz="1200" dirty="0"/>
              <a:t>communities: 590</a:t>
            </a:r>
          </a:p>
          <a:p>
            <a:r>
              <a:rPr lang="ja-JP" altLang="en-US" sz="1200" dirty="0"/>
              <a:t>nodes (G_new): 828</a:t>
            </a:r>
          </a:p>
          <a:p>
            <a:r>
              <a:rPr lang="ja-JP" altLang="en-US" sz="1200" dirty="0"/>
              <a:t>edges (G_new): 2588</a:t>
            </a:r>
          </a:p>
        </p:txBody>
      </p:sp>
    </p:spTree>
    <p:extLst>
      <p:ext uri="{BB962C8B-B14F-4D97-AF65-F5344CB8AC3E}">
        <p14:creationId xmlns:p14="http://schemas.microsoft.com/office/powerpoint/2010/main" val="370115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157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HayakawaEisuke</dc:creator>
  <cp:lastModifiedBy>HayakawaEisuke</cp:lastModifiedBy>
  <cp:revision>2</cp:revision>
  <dcterms:created xsi:type="dcterms:W3CDTF">2023-11-24T02:46:49Z</dcterms:created>
  <dcterms:modified xsi:type="dcterms:W3CDTF">2023-11-24T04:07:55Z</dcterms:modified>
</cp:coreProperties>
</file>