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425" r:id="rId2"/>
    <p:sldId id="424" r:id="rId3"/>
    <p:sldId id="428" r:id="rId4"/>
  </p:sldIdLst>
  <p:sldSz cx="12192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3"/>
    <p:restoredTop sz="94663"/>
  </p:normalViewPr>
  <p:slideViewPr>
    <p:cSldViewPr snapToGrid="0" snapToObjects="1">
      <p:cViewPr varScale="1">
        <p:scale>
          <a:sx n="94" d="100"/>
          <a:sy n="94" d="100"/>
        </p:scale>
        <p:origin x="224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5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7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7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6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5.wdp"/><Relationship Id="rId5" Type="http://schemas.openxmlformats.org/officeDocument/2006/relationships/image" Target="../media/image3.png"/><Relationship Id="rId15" Type="http://schemas.microsoft.com/office/2007/relationships/hdphoto" Target="../media/hdphoto8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5F147B0-E799-364E-A499-C5E7C6727F30}"/>
              </a:ext>
            </a:extLst>
          </p:cNvPr>
          <p:cNvGrpSpPr/>
          <p:nvPr/>
        </p:nvGrpSpPr>
        <p:grpSpPr>
          <a:xfrm>
            <a:off x="-315311" y="253330"/>
            <a:ext cx="12822621" cy="3587119"/>
            <a:chOff x="684618" y="1937295"/>
            <a:chExt cx="10245797" cy="274048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A4C889B-C2F5-184A-BD8D-E6E5EA351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475"/>
            <a:stretch/>
          </p:blipFill>
          <p:spPr>
            <a:xfrm rot="3579618">
              <a:off x="6675408" y="2285998"/>
              <a:ext cx="2188736" cy="17982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73902-5A51-D647-8ADA-83DE03939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475"/>
            <a:stretch/>
          </p:blipFill>
          <p:spPr>
            <a:xfrm rot="3654439" flipH="1" flipV="1">
              <a:off x="3425931" y="2577264"/>
              <a:ext cx="2188602" cy="17981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A066274-AFE1-CB42-8F1C-CDA7676CB43B}"/>
                </a:ext>
              </a:extLst>
            </p:cNvPr>
            <p:cNvSpPr/>
            <p:nvPr/>
          </p:nvSpPr>
          <p:spPr>
            <a:xfrm>
              <a:off x="5145372" y="1937295"/>
              <a:ext cx="1973842" cy="596681"/>
            </a:xfrm>
            <a:prstGeom prst="roundRect">
              <a:avLst>
                <a:gd name="adj" fmla="val 34617"/>
              </a:avLst>
            </a:prstGeom>
            <a:solidFill>
              <a:srgbClr val="FFE8AD"/>
            </a:solidFill>
            <a:ln w="28575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venir Book"/>
                  <a:cs typeface="Avenir Book"/>
                </a:rPr>
                <a:t>World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B148448-9FC6-D146-9C66-DA52548A4FBF}"/>
                </a:ext>
              </a:extLst>
            </p:cNvPr>
            <p:cNvSpPr/>
            <p:nvPr/>
          </p:nvSpPr>
          <p:spPr>
            <a:xfrm>
              <a:off x="5145372" y="4081103"/>
              <a:ext cx="1973842" cy="596681"/>
            </a:xfrm>
            <a:prstGeom prst="roundRect">
              <a:avLst>
                <a:gd name="adj" fmla="val 34617"/>
              </a:avLst>
            </a:prstGeom>
            <a:solidFill>
              <a:srgbClr val="FFE8AD"/>
            </a:solidFill>
            <a:ln w="28575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venir Book"/>
                  <a:cs typeface="Avenir Book"/>
                </a:rPr>
                <a:t>Agent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E2BB19-20F9-134E-B2B0-6174C7F854CE}"/>
                </a:ext>
              </a:extLst>
            </p:cNvPr>
            <p:cNvSpPr txBox="1"/>
            <p:nvPr/>
          </p:nvSpPr>
          <p:spPr>
            <a:xfrm>
              <a:off x="8817637" y="3097215"/>
              <a:ext cx="2112778" cy="446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venir Book"/>
                  <a:cs typeface="Avenir Book"/>
                </a:rPr>
                <a:t>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23C582-5ED7-AA4A-BCA6-2DCC73F90867}"/>
                </a:ext>
              </a:extLst>
            </p:cNvPr>
            <p:cNvSpPr txBox="1"/>
            <p:nvPr/>
          </p:nvSpPr>
          <p:spPr>
            <a:xfrm>
              <a:off x="684618" y="2778621"/>
              <a:ext cx="2803884" cy="101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3200" dirty="0">
                  <a:latin typeface="Avenir Book"/>
                  <a:cs typeface="Avenir Book"/>
                </a:rPr>
                <a:t>Observation</a:t>
              </a:r>
            </a:p>
            <a:p>
              <a:pPr algn="r">
                <a:lnSpc>
                  <a:spcPct val="130000"/>
                </a:lnSpc>
              </a:pPr>
              <a:r>
                <a:rPr lang="en-US" sz="3200" dirty="0">
                  <a:latin typeface="Avenir Book"/>
                  <a:cs typeface="Avenir Book"/>
                </a:rPr>
                <a:t>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43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BF485-1F70-004B-A65D-03166C21C2EA}"/>
              </a:ext>
            </a:extLst>
          </p:cNvPr>
          <p:cNvGrpSpPr/>
          <p:nvPr/>
        </p:nvGrpSpPr>
        <p:grpSpPr>
          <a:xfrm>
            <a:off x="-315311" y="253330"/>
            <a:ext cx="12822621" cy="3587119"/>
            <a:chOff x="684618" y="1937295"/>
            <a:chExt cx="10245797" cy="2740489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CCD4B2C-2216-F944-A7B7-BAA8107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475"/>
            <a:stretch/>
          </p:blipFill>
          <p:spPr>
            <a:xfrm rot="3579618">
              <a:off x="6675408" y="2285998"/>
              <a:ext cx="2188736" cy="17982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BD22A5A-BB3C-6145-A068-AF014335F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475"/>
            <a:stretch/>
          </p:blipFill>
          <p:spPr>
            <a:xfrm rot="3654439" flipH="1" flipV="1">
              <a:off x="3425931" y="2577264"/>
              <a:ext cx="2188602" cy="17981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257113E-EE68-8047-B5C0-D169EE0AF806}"/>
                </a:ext>
              </a:extLst>
            </p:cNvPr>
            <p:cNvSpPr/>
            <p:nvPr/>
          </p:nvSpPr>
          <p:spPr>
            <a:xfrm>
              <a:off x="5145372" y="1937295"/>
              <a:ext cx="1973842" cy="596681"/>
            </a:xfrm>
            <a:prstGeom prst="roundRect">
              <a:avLst>
                <a:gd name="adj" fmla="val 34617"/>
              </a:avLst>
            </a:prstGeom>
            <a:solidFill>
              <a:srgbClr val="FFE8AD"/>
            </a:solidFill>
            <a:ln w="28575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venir Book"/>
                  <a:cs typeface="Avenir Book"/>
                </a:rPr>
                <a:t>World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6021C39-D4A3-B84F-8388-538B8BDD3E54}"/>
                </a:ext>
              </a:extLst>
            </p:cNvPr>
            <p:cNvSpPr/>
            <p:nvPr/>
          </p:nvSpPr>
          <p:spPr>
            <a:xfrm>
              <a:off x="5145372" y="4081103"/>
              <a:ext cx="1973842" cy="596681"/>
            </a:xfrm>
            <a:prstGeom prst="roundRect">
              <a:avLst>
                <a:gd name="adj" fmla="val 34617"/>
              </a:avLst>
            </a:prstGeom>
            <a:solidFill>
              <a:srgbClr val="FFE8AD"/>
            </a:solidFill>
            <a:ln w="28575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venir Book"/>
                  <a:cs typeface="Avenir Book"/>
                </a:rPr>
                <a:t>Agent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3478CC-BF8B-6448-9325-4D7535C5B1AC}"/>
                </a:ext>
              </a:extLst>
            </p:cNvPr>
            <p:cNvSpPr txBox="1"/>
            <p:nvPr/>
          </p:nvSpPr>
          <p:spPr>
            <a:xfrm>
              <a:off x="8817637" y="3097215"/>
              <a:ext cx="2112778" cy="446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venir Book"/>
                  <a:cs typeface="Avenir Book"/>
                </a:rPr>
                <a:t>Action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DEBF49-18A6-DF4E-933B-8287FD1E31BB}"/>
                </a:ext>
              </a:extLst>
            </p:cNvPr>
            <p:cNvSpPr txBox="1"/>
            <p:nvPr/>
          </p:nvSpPr>
          <p:spPr>
            <a:xfrm>
              <a:off x="684618" y="2778621"/>
              <a:ext cx="2803884" cy="101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3200" dirty="0">
                  <a:latin typeface="Avenir Book"/>
                  <a:cs typeface="Avenir Book"/>
                </a:rPr>
                <a:t>Observation</a:t>
              </a:r>
            </a:p>
            <a:p>
              <a:pPr algn="r">
                <a:lnSpc>
                  <a:spcPct val="130000"/>
                </a:lnSpc>
              </a:pPr>
              <a:r>
                <a:rPr lang="en-US" sz="3200" dirty="0">
                  <a:latin typeface="Avenir Book"/>
                  <a:cs typeface="Avenir Book"/>
                </a:rPr>
                <a:t>Reward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D8807DA-F811-A440-B63D-5A6978252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43452">
            <a:off x="4097721" y="52532"/>
            <a:ext cx="3311514" cy="3540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C429B5-7CBF-4C4A-8526-36B7BFDF8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5443">
            <a:off x="6328116" y="1270733"/>
            <a:ext cx="4237673" cy="2641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DBAC1B-871C-CB44-9EBD-30CEF1F93D8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68" b="26070" l="7895" r="29988"/>
                    </a14:imgEffect>
                  </a14:imgLayer>
                </a14:imgProps>
              </a:ext>
            </a:extLst>
          </a:blip>
          <a:srcRect l="5133" t="5818" r="67250" b="71680"/>
          <a:stretch/>
        </p:blipFill>
        <p:spPr>
          <a:xfrm>
            <a:off x="9834941" y="2373214"/>
            <a:ext cx="1233391" cy="394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79134E-071E-6142-9187-3A3CBE8AC23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96" b="90741" l="10000" r="90000">
                        <a14:foregroundMark x1="42857" y1="87037" x2="42857" y2="87037"/>
                        <a14:foregroundMark x1="50571" y1="88056" x2="50571" y2="88056"/>
                        <a14:foregroundMark x1="44286" y1="90741" x2="44286" y2="90741"/>
                        <a14:foregroundMark x1="47143" y1="2685" x2="47143" y2="2685"/>
                        <a14:foregroundMark x1="48143" y1="1296" x2="48143" y2="129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</a:extLst>
          </a:blip>
          <a:srcRect b="7716"/>
          <a:stretch/>
        </p:blipFill>
        <p:spPr>
          <a:xfrm rot="5400000">
            <a:off x="11190150" y="2187188"/>
            <a:ext cx="574879" cy="8185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648A18-CB89-7041-8E9B-181ECEA1712B}"/>
              </a:ext>
            </a:extLst>
          </p:cNvPr>
          <p:cNvSpPr txBox="1"/>
          <p:nvPr/>
        </p:nvSpPr>
        <p:spPr>
          <a:xfrm rot="20551244">
            <a:off x="-43589" y="2690090"/>
            <a:ext cx="3509062" cy="11291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dirty="0">
                <a:latin typeface="Chiller" panose="020F0502020204030204" pitchFamily="34" charset="0"/>
                <a:cs typeface="Chiller" panose="020F0502020204030204" pitchFamily="34" charset="0"/>
              </a:rPr>
              <a:t>+ 1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0F293A-01DD-114C-AB80-44EA8B9B725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068" b="26070" l="7895" r="29988"/>
                    </a14:imgEffect>
                  </a14:imgLayer>
                </a14:imgProps>
              </a:ext>
            </a:extLst>
          </a:blip>
          <a:srcRect l="5133" t="5818" r="67250" b="71680"/>
          <a:stretch/>
        </p:blipFill>
        <p:spPr>
          <a:xfrm>
            <a:off x="638420" y="187933"/>
            <a:ext cx="1233391" cy="394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939213-8433-FE4D-BB93-936E130DC85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5612" b="60216" l="69769" r="93462">
                        <a14:foregroundMark x1="69923" y1="47122" x2="69923" y2="47122"/>
                        <a14:foregroundMark x1="93538" y1="49856" x2="93538" y2="49856"/>
                        <a14:foregroundMark x1="81154" y1="60216" x2="81154" y2="60216"/>
                      </a14:backgroundRemoval>
                    </a14:imgEffect>
                  </a14:imgLayer>
                </a14:imgProps>
              </a:ext>
            </a:extLst>
          </a:blip>
          <a:srcRect l="68436" t="32709" r="3646" b="37322"/>
          <a:stretch/>
        </p:blipFill>
        <p:spPr>
          <a:xfrm>
            <a:off x="2611709" y="943994"/>
            <a:ext cx="345646" cy="396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5415F2-6B90-A643-9712-33879F554A0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296" b="90741" l="10000" r="90000">
                        <a14:foregroundMark x1="42857" y1="87037" x2="42857" y2="87037"/>
                        <a14:foregroundMark x1="50571" y1="88056" x2="50571" y2="88056"/>
                        <a14:foregroundMark x1="44286" y1="90741" x2="44286" y2="90741"/>
                        <a14:foregroundMark x1="47143" y1="2685" x2="47143" y2="2685"/>
                        <a14:foregroundMark x1="48143" y1="1296" x2="48143" y2="129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</a:extLst>
          </a:blip>
          <a:srcRect b="7716"/>
          <a:stretch/>
        </p:blipFill>
        <p:spPr>
          <a:xfrm rot="17465222">
            <a:off x="2205078" y="834007"/>
            <a:ext cx="302956" cy="4313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7943580-D235-954A-912F-0F00F09F0A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068" b="26070" l="7895" r="29988"/>
                    </a14:imgEffect>
                  </a14:imgLayer>
                </a14:imgProps>
              </a:ext>
            </a:extLst>
          </a:blip>
          <a:srcRect l="5133" t="5818" r="67250" b="71680"/>
          <a:stretch/>
        </p:blipFill>
        <p:spPr>
          <a:xfrm>
            <a:off x="1541451" y="190205"/>
            <a:ext cx="1233391" cy="394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7697F53-BAED-F048-A04B-B62EB18E23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068" b="26070" l="7895" r="29988"/>
                    </a14:imgEffect>
                  </a14:imgLayer>
                </a14:imgProps>
              </a:ext>
            </a:extLst>
          </a:blip>
          <a:srcRect l="5133" t="5818" r="67250" b="71680"/>
          <a:stretch/>
        </p:blipFill>
        <p:spPr>
          <a:xfrm>
            <a:off x="1202530" y="451789"/>
            <a:ext cx="1233391" cy="394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70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313D2EB-1357-2B48-A41C-64557C2B925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485474" y="54592"/>
            <a:ext cx="4976138" cy="4225801"/>
            <a:chOff x="558965" y="2340234"/>
            <a:chExt cx="4071463" cy="349148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9E6FDB-0CD7-3D4C-9EAA-4F71E5C11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423" b="91667" l="1667" r="9566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58965" y="2340234"/>
              <a:ext cx="4071463" cy="349148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FE3D1E-FBE6-6A48-BEFF-08844E884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3475"/>
            <a:stretch/>
          </p:blipFill>
          <p:spPr>
            <a:xfrm rot="4404084">
              <a:off x="3617916" y="3541110"/>
              <a:ext cx="798766" cy="6186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BDFAE6-9007-8F4D-9390-E8570B17F0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3475"/>
            <a:stretch/>
          </p:blipFill>
          <p:spPr>
            <a:xfrm rot="4478905" flipH="1" flipV="1">
              <a:off x="3298504" y="3595315"/>
              <a:ext cx="798718" cy="6186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05CFEB9-88EF-B243-ABBE-D930C52C5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3475"/>
            <a:stretch/>
          </p:blipFill>
          <p:spPr>
            <a:xfrm rot="3579618">
              <a:off x="2455923" y="3804985"/>
              <a:ext cx="621960" cy="48666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BCE1DAA-BB2D-7149-8E0E-E13C993CBD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3475"/>
            <a:stretch/>
          </p:blipFill>
          <p:spPr>
            <a:xfrm rot="3654439" flipH="1" flipV="1">
              <a:off x="2192411" y="3887754"/>
              <a:ext cx="621923" cy="4866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1CF3FBB-A15D-EA42-8856-52AD2A1FE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4933"/>
            <a:stretch/>
          </p:blipFill>
          <p:spPr>
            <a:xfrm rot="10800000" flipV="1">
              <a:off x="2958395" y="3741034"/>
              <a:ext cx="464368" cy="379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726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12</Words>
  <Application>Microsoft Macintosh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Chiller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Ellie Helen Beam</dc:creator>
  <cp:lastModifiedBy>Ellie Helen Beam</cp:lastModifiedBy>
  <cp:revision>7</cp:revision>
  <dcterms:created xsi:type="dcterms:W3CDTF">2019-09-12T21:58:38Z</dcterms:created>
  <dcterms:modified xsi:type="dcterms:W3CDTF">2019-09-14T00:58:40Z</dcterms:modified>
</cp:coreProperties>
</file>