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424" r:id="rId2"/>
    <p:sldId id="425" r:id="rId3"/>
  </p:sldIdLst>
  <p:sldSz cx="121920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418"/>
            <a:ext cx="9144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1223"/>
            <a:ext cx="9144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5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4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9075"/>
            <a:ext cx="262890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9075"/>
            <a:ext cx="7734300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25843"/>
            <a:ext cx="105156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53678"/>
            <a:ext cx="105156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4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6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9075"/>
            <a:ext cx="1051560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08698"/>
            <a:ext cx="515778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03045"/>
            <a:ext cx="5157787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8698"/>
            <a:ext cx="518318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03045"/>
            <a:ext cx="5183188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5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5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92455"/>
            <a:ext cx="617220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7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92455"/>
            <a:ext cx="617220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7FE9-D73F-F242-95DE-0248EF419A6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7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5375"/>
            <a:ext cx="105156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57FE9-D73F-F242-95DE-0248EF419A62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813810"/>
            <a:ext cx="41148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79F4-9D25-3545-A8A1-964A3C76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5F147B0-E799-364E-A499-C5E7C6727F30}"/>
              </a:ext>
            </a:extLst>
          </p:cNvPr>
          <p:cNvGrpSpPr/>
          <p:nvPr/>
        </p:nvGrpSpPr>
        <p:grpSpPr>
          <a:xfrm>
            <a:off x="-315311" y="253330"/>
            <a:ext cx="12822621" cy="3587119"/>
            <a:chOff x="684618" y="1937295"/>
            <a:chExt cx="10245797" cy="274048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A4C889B-C2F5-184A-BD8D-E6E5EA351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3475"/>
            <a:stretch/>
          </p:blipFill>
          <p:spPr>
            <a:xfrm rot="3579618">
              <a:off x="6675408" y="2285998"/>
              <a:ext cx="2188736" cy="17982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73902-5A51-D647-8ADA-83DE03939C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3475"/>
            <a:stretch/>
          </p:blipFill>
          <p:spPr>
            <a:xfrm rot="3654439" flipH="1" flipV="1">
              <a:off x="3425931" y="2577264"/>
              <a:ext cx="2188602" cy="17981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A066274-AFE1-CB42-8F1C-CDA7676CB43B}"/>
                </a:ext>
              </a:extLst>
            </p:cNvPr>
            <p:cNvSpPr/>
            <p:nvPr/>
          </p:nvSpPr>
          <p:spPr>
            <a:xfrm>
              <a:off x="5145372" y="1937295"/>
              <a:ext cx="1973842" cy="596681"/>
            </a:xfrm>
            <a:prstGeom prst="roundRect">
              <a:avLst>
                <a:gd name="adj" fmla="val 34617"/>
              </a:avLst>
            </a:prstGeom>
            <a:solidFill>
              <a:srgbClr val="FFE8AD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venir Book"/>
                  <a:cs typeface="Avenir Book"/>
                </a:rPr>
                <a:t>Screen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B148448-9FC6-D146-9C66-DA52548A4FBF}"/>
                </a:ext>
              </a:extLst>
            </p:cNvPr>
            <p:cNvSpPr/>
            <p:nvPr/>
          </p:nvSpPr>
          <p:spPr>
            <a:xfrm>
              <a:off x="5145372" y="4081103"/>
              <a:ext cx="1973842" cy="596681"/>
            </a:xfrm>
            <a:prstGeom prst="roundRect">
              <a:avLst>
                <a:gd name="adj" fmla="val 34617"/>
              </a:avLst>
            </a:prstGeom>
            <a:solidFill>
              <a:srgbClr val="FFE8AD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venir Book"/>
                  <a:cs typeface="Avenir Book"/>
                </a:rPr>
                <a:t>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E2BB19-20F9-134E-B2B0-6174C7F854CE}"/>
                </a:ext>
              </a:extLst>
            </p:cNvPr>
            <p:cNvSpPr txBox="1"/>
            <p:nvPr/>
          </p:nvSpPr>
          <p:spPr>
            <a:xfrm>
              <a:off x="8817637" y="3076361"/>
              <a:ext cx="2112778" cy="376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Avenir Book"/>
                  <a:cs typeface="Avenir Book"/>
                </a:rPr>
                <a:t>Move paddle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23C582-5ED7-AA4A-BCA6-2DCC73F90867}"/>
                </a:ext>
              </a:extLst>
            </p:cNvPr>
            <p:cNvSpPr txBox="1"/>
            <p:nvPr/>
          </p:nvSpPr>
          <p:spPr>
            <a:xfrm>
              <a:off x="684618" y="2705632"/>
              <a:ext cx="2803884" cy="840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2600" dirty="0">
                  <a:latin typeface="Avenir Book"/>
                  <a:cs typeface="Avenir Book"/>
                </a:rPr>
                <a:t>Ball, bricks, paddle</a:t>
              </a:r>
            </a:p>
            <a:p>
              <a:pPr algn="r">
                <a:lnSpc>
                  <a:spcPct val="130000"/>
                </a:lnSpc>
              </a:pPr>
              <a:r>
                <a:rPr lang="en-US" sz="2600" dirty="0">
                  <a:latin typeface="Avenir Book"/>
                  <a:cs typeface="Avenir Book"/>
                </a:rPr>
                <a:t>Points, lives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901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5F147B0-E799-364E-A499-C5E7C6727F30}"/>
              </a:ext>
            </a:extLst>
          </p:cNvPr>
          <p:cNvGrpSpPr/>
          <p:nvPr/>
        </p:nvGrpSpPr>
        <p:grpSpPr>
          <a:xfrm>
            <a:off x="-315311" y="253330"/>
            <a:ext cx="12822621" cy="3587119"/>
            <a:chOff x="684618" y="1937295"/>
            <a:chExt cx="10245797" cy="274048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A4C889B-C2F5-184A-BD8D-E6E5EA351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3475"/>
            <a:stretch/>
          </p:blipFill>
          <p:spPr>
            <a:xfrm rot="3579618">
              <a:off x="6675408" y="2285998"/>
              <a:ext cx="2188736" cy="179828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73902-5A51-D647-8ADA-83DE03939C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3475"/>
            <a:stretch/>
          </p:blipFill>
          <p:spPr>
            <a:xfrm rot="3654439" flipH="1" flipV="1">
              <a:off x="3425931" y="2577264"/>
              <a:ext cx="2188602" cy="17981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A066274-AFE1-CB42-8F1C-CDA7676CB43B}"/>
                </a:ext>
              </a:extLst>
            </p:cNvPr>
            <p:cNvSpPr/>
            <p:nvPr/>
          </p:nvSpPr>
          <p:spPr>
            <a:xfrm>
              <a:off x="5145372" y="1937295"/>
              <a:ext cx="1973842" cy="596681"/>
            </a:xfrm>
            <a:prstGeom prst="roundRect">
              <a:avLst>
                <a:gd name="adj" fmla="val 34617"/>
              </a:avLst>
            </a:prstGeom>
            <a:solidFill>
              <a:srgbClr val="FFE8AD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venir Book"/>
                  <a:cs typeface="Avenir Book"/>
                </a:rPr>
                <a:t>World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B148448-9FC6-D146-9C66-DA52548A4FBF}"/>
                </a:ext>
              </a:extLst>
            </p:cNvPr>
            <p:cNvSpPr/>
            <p:nvPr/>
          </p:nvSpPr>
          <p:spPr>
            <a:xfrm>
              <a:off x="5145372" y="4081103"/>
              <a:ext cx="1973842" cy="596681"/>
            </a:xfrm>
            <a:prstGeom prst="roundRect">
              <a:avLst>
                <a:gd name="adj" fmla="val 34617"/>
              </a:avLst>
            </a:prstGeom>
            <a:solidFill>
              <a:srgbClr val="FFE8AD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800" dirty="0">
                  <a:solidFill>
                    <a:schemeClr val="tx1"/>
                  </a:solidFill>
                  <a:latin typeface="Avenir Book"/>
                  <a:cs typeface="Avenir Book"/>
                </a:rPr>
                <a:t>Agent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E2BB19-20F9-134E-B2B0-6174C7F854CE}"/>
                </a:ext>
              </a:extLst>
            </p:cNvPr>
            <p:cNvSpPr txBox="1"/>
            <p:nvPr/>
          </p:nvSpPr>
          <p:spPr>
            <a:xfrm>
              <a:off x="8817637" y="3076361"/>
              <a:ext cx="2112778" cy="376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Avenir Book"/>
                  <a:cs typeface="Avenir Book"/>
                </a:rPr>
                <a:t>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23C582-5ED7-AA4A-BCA6-2DCC73F90867}"/>
                </a:ext>
              </a:extLst>
            </p:cNvPr>
            <p:cNvSpPr txBox="1"/>
            <p:nvPr/>
          </p:nvSpPr>
          <p:spPr>
            <a:xfrm>
              <a:off x="684618" y="2705632"/>
              <a:ext cx="2803884" cy="840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sz="2600" dirty="0">
                  <a:latin typeface="Avenir Book"/>
                  <a:cs typeface="Avenir Book"/>
                </a:rPr>
                <a:t>Observation</a:t>
              </a:r>
            </a:p>
            <a:p>
              <a:pPr algn="r">
                <a:lnSpc>
                  <a:spcPct val="130000"/>
                </a:lnSpc>
              </a:pPr>
              <a:r>
                <a:rPr lang="en-US" sz="2600" dirty="0">
                  <a:latin typeface="Avenir Book"/>
                  <a:cs typeface="Avenir Book"/>
                </a:rPr>
                <a:t>Reward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43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17</Words>
  <Application>Microsoft Macintosh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Ellie Helen Beam</dc:creator>
  <cp:lastModifiedBy>Ellie Helen Beam</cp:lastModifiedBy>
  <cp:revision>2</cp:revision>
  <dcterms:created xsi:type="dcterms:W3CDTF">2019-09-12T21:58:38Z</dcterms:created>
  <dcterms:modified xsi:type="dcterms:W3CDTF">2019-09-12T22:06:28Z</dcterms:modified>
</cp:coreProperties>
</file>