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455F"/>
    <a:srgbClr val="E56488"/>
    <a:srgbClr val="366E6A"/>
    <a:srgbClr val="5EBEB6"/>
    <a:srgbClr val="6EA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91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1D52-9EB4-C340-8795-3C0D75E9A30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F34B6-EB50-2B4C-835C-891E711D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F34B6-EB50-2B4C-835C-891E711D22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6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F34B6-EB50-2B4C-835C-891E711D22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AEF-A1D5-984C-806E-0D6A7AF41CA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5545-4866-B64E-9F77-A86A54E2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9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AEF-A1D5-984C-806E-0D6A7AF41CA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5545-4866-B64E-9F77-A86A54E2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9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AEF-A1D5-984C-806E-0D6A7AF41CA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5545-4866-B64E-9F77-A86A54E2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AEF-A1D5-984C-806E-0D6A7AF41CA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5545-4866-B64E-9F77-A86A54E2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9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AEF-A1D5-984C-806E-0D6A7AF41CA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5545-4866-B64E-9F77-A86A54E2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4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AEF-A1D5-984C-806E-0D6A7AF41CA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5545-4866-B64E-9F77-A86A54E2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4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AEF-A1D5-984C-806E-0D6A7AF41CA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5545-4866-B64E-9F77-A86A54E2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1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AEF-A1D5-984C-806E-0D6A7AF41CA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5545-4866-B64E-9F77-A86A54E2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7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AEF-A1D5-984C-806E-0D6A7AF41CA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5545-4866-B64E-9F77-A86A54E2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6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AEF-A1D5-984C-806E-0D6A7AF41CA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5545-4866-B64E-9F77-A86A54E2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3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9AEF-A1D5-984C-806E-0D6A7AF41CA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5545-4866-B64E-9F77-A86A54E2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6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9AEF-A1D5-984C-806E-0D6A7AF41CA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45545-4866-B64E-9F77-A86A54E2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3" b="91667" l="1667" r="95667"/>
                    </a14:imgEffect>
                  </a14:imgLayer>
                </a14:imgProps>
              </a:ext>
            </a:extLst>
          </a:blip>
          <a:srcRect t="2072" b="7586"/>
          <a:stretch/>
        </p:blipFill>
        <p:spPr>
          <a:xfrm>
            <a:off x="718766" y="590074"/>
            <a:ext cx="7609519" cy="59007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Freeform 14"/>
          <p:cNvSpPr/>
          <p:nvPr/>
        </p:nvSpPr>
        <p:spPr>
          <a:xfrm>
            <a:off x="1115068" y="781373"/>
            <a:ext cx="3353657" cy="3656635"/>
          </a:xfrm>
          <a:custGeom>
            <a:avLst/>
            <a:gdLst>
              <a:gd name="connsiteX0" fmla="*/ 2198182 w 3353657"/>
              <a:gd name="connsiteY0" fmla="*/ 2686807 h 3656635"/>
              <a:gd name="connsiteX1" fmla="*/ 2328433 w 3353657"/>
              <a:gd name="connsiteY1" fmla="*/ 2841491 h 3656635"/>
              <a:gd name="connsiteX2" fmla="*/ 2369136 w 3353657"/>
              <a:gd name="connsiteY2" fmla="*/ 3093870 h 3656635"/>
              <a:gd name="connsiteX3" fmla="*/ 2287730 w 3353657"/>
              <a:gd name="connsiteY3" fmla="*/ 3281119 h 3656635"/>
              <a:gd name="connsiteX4" fmla="*/ 2214464 w 3353657"/>
              <a:gd name="connsiteY4" fmla="*/ 3452086 h 3656635"/>
              <a:gd name="connsiteX5" fmla="*/ 2035369 w 3353657"/>
              <a:gd name="connsiteY5" fmla="*/ 3484651 h 3656635"/>
              <a:gd name="connsiteX6" fmla="*/ 1905118 w 3353657"/>
              <a:gd name="connsiteY6" fmla="*/ 3606770 h 3656635"/>
              <a:gd name="connsiteX7" fmla="*/ 1660899 w 3353657"/>
              <a:gd name="connsiteY7" fmla="*/ 3647476 h 3656635"/>
              <a:gd name="connsiteX8" fmla="*/ 1441101 w 3353657"/>
              <a:gd name="connsiteY8" fmla="*/ 3655618 h 3656635"/>
              <a:gd name="connsiteX9" fmla="*/ 1262006 w 3353657"/>
              <a:gd name="connsiteY9" fmla="*/ 3631194 h 3656635"/>
              <a:gd name="connsiteX10" fmla="*/ 911957 w 3353657"/>
              <a:gd name="connsiteY10" fmla="*/ 3566064 h 3656635"/>
              <a:gd name="connsiteX11" fmla="*/ 423518 w 3353657"/>
              <a:gd name="connsiteY11" fmla="*/ 3297402 h 3656635"/>
              <a:gd name="connsiteX12" fmla="*/ 106032 w 3353657"/>
              <a:gd name="connsiteY12" fmla="*/ 2857773 h 3656635"/>
              <a:gd name="connsiteX13" fmla="*/ 73469 w 3353657"/>
              <a:gd name="connsiteY13" fmla="*/ 2572829 h 3656635"/>
              <a:gd name="connsiteX14" fmla="*/ 16485 w 3353657"/>
              <a:gd name="connsiteY14" fmla="*/ 2483275 h 3656635"/>
              <a:gd name="connsiteX15" fmla="*/ 203 w 3353657"/>
              <a:gd name="connsiteY15" fmla="*/ 2361156 h 3656635"/>
              <a:gd name="connsiteX16" fmla="*/ 24625 w 3353657"/>
              <a:gd name="connsiteY16" fmla="*/ 2255320 h 3656635"/>
              <a:gd name="connsiteX17" fmla="*/ 8344 w 3353657"/>
              <a:gd name="connsiteY17" fmla="*/ 2100636 h 3656635"/>
              <a:gd name="connsiteX18" fmla="*/ 40907 w 3353657"/>
              <a:gd name="connsiteY18" fmla="*/ 2051788 h 3656635"/>
              <a:gd name="connsiteX19" fmla="*/ 16485 w 3353657"/>
              <a:gd name="connsiteY19" fmla="*/ 1929669 h 3656635"/>
              <a:gd name="connsiteX20" fmla="*/ 163016 w 3353657"/>
              <a:gd name="connsiteY20" fmla="*/ 1498182 h 3656635"/>
              <a:gd name="connsiteX21" fmla="*/ 350252 w 3353657"/>
              <a:gd name="connsiteY21" fmla="*/ 1319074 h 3656635"/>
              <a:gd name="connsiteX22" fmla="*/ 358392 w 3353657"/>
              <a:gd name="connsiteY22" fmla="*/ 1213237 h 3656635"/>
              <a:gd name="connsiteX23" fmla="*/ 447940 w 3353657"/>
              <a:gd name="connsiteY23" fmla="*/ 1091118 h 3656635"/>
              <a:gd name="connsiteX24" fmla="*/ 586331 w 3353657"/>
              <a:gd name="connsiteY24" fmla="*/ 944576 h 3656635"/>
              <a:gd name="connsiteX25" fmla="*/ 797988 w 3353657"/>
              <a:gd name="connsiteY25" fmla="*/ 741044 h 3656635"/>
              <a:gd name="connsiteX26" fmla="*/ 887535 w 3353657"/>
              <a:gd name="connsiteY26" fmla="*/ 700338 h 3656635"/>
              <a:gd name="connsiteX27" fmla="*/ 1017786 w 3353657"/>
              <a:gd name="connsiteY27" fmla="*/ 627066 h 3656635"/>
              <a:gd name="connsiteX28" fmla="*/ 1156177 w 3353657"/>
              <a:gd name="connsiteY28" fmla="*/ 635208 h 3656635"/>
              <a:gd name="connsiteX29" fmla="*/ 1245725 w 3353657"/>
              <a:gd name="connsiteY29" fmla="*/ 561936 h 3656635"/>
              <a:gd name="connsiteX30" fmla="*/ 1375975 w 3353657"/>
              <a:gd name="connsiteY30" fmla="*/ 521230 h 3656635"/>
              <a:gd name="connsiteX31" fmla="*/ 1473663 w 3353657"/>
              <a:gd name="connsiteY31" fmla="*/ 415393 h 3656635"/>
              <a:gd name="connsiteX32" fmla="*/ 1677180 w 3353657"/>
              <a:gd name="connsiteY32" fmla="*/ 358404 h 3656635"/>
              <a:gd name="connsiteX33" fmla="*/ 1823712 w 3353657"/>
              <a:gd name="connsiteY33" fmla="*/ 309557 h 3656635"/>
              <a:gd name="connsiteX34" fmla="*/ 1953962 w 3353657"/>
              <a:gd name="connsiteY34" fmla="*/ 309557 h 3656635"/>
              <a:gd name="connsiteX35" fmla="*/ 2133057 w 3353657"/>
              <a:gd name="connsiteY35" fmla="*/ 285133 h 3656635"/>
              <a:gd name="connsiteX36" fmla="*/ 2230745 w 3353657"/>
              <a:gd name="connsiteY36" fmla="*/ 171155 h 3656635"/>
              <a:gd name="connsiteX37" fmla="*/ 2466824 w 3353657"/>
              <a:gd name="connsiteY37" fmla="*/ 97884 h 3656635"/>
              <a:gd name="connsiteX38" fmla="*/ 2556371 w 3353657"/>
              <a:gd name="connsiteY38" fmla="*/ 49036 h 3656635"/>
              <a:gd name="connsiteX39" fmla="*/ 2759888 w 3353657"/>
              <a:gd name="connsiteY39" fmla="*/ 32754 h 3656635"/>
              <a:gd name="connsiteX40" fmla="*/ 2873857 w 3353657"/>
              <a:gd name="connsiteY40" fmla="*/ 189 h 3656635"/>
              <a:gd name="connsiteX41" fmla="*/ 2979686 w 3353657"/>
              <a:gd name="connsiteY41" fmla="*/ 49036 h 3656635"/>
              <a:gd name="connsiteX42" fmla="*/ 3069233 w 3353657"/>
              <a:gd name="connsiteY42" fmla="*/ 179297 h 3656635"/>
              <a:gd name="connsiteX43" fmla="*/ 3085515 w 3353657"/>
              <a:gd name="connsiteY43" fmla="*/ 317698 h 3656635"/>
              <a:gd name="connsiteX44" fmla="*/ 3329734 w 3353657"/>
              <a:gd name="connsiteY44" fmla="*/ 651490 h 3656635"/>
              <a:gd name="connsiteX45" fmla="*/ 3329734 w 3353657"/>
              <a:gd name="connsiteY45" fmla="*/ 700338 h 3656635"/>
              <a:gd name="connsiteX46" fmla="*/ 3199484 w 3353657"/>
              <a:gd name="connsiteY46" fmla="*/ 1498182 h 3656635"/>
              <a:gd name="connsiteX47" fmla="*/ 2719185 w 3353657"/>
              <a:gd name="connsiteY47" fmla="*/ 1514464 h 3656635"/>
              <a:gd name="connsiteX48" fmla="*/ 2255167 w 3353657"/>
              <a:gd name="connsiteY48" fmla="*/ 1571453 h 3656635"/>
              <a:gd name="connsiteX49" fmla="*/ 1994666 w 3353657"/>
              <a:gd name="connsiteY49" fmla="*/ 1677290 h 3656635"/>
              <a:gd name="connsiteX50" fmla="*/ 1734164 w 3353657"/>
              <a:gd name="connsiteY50" fmla="*/ 1734279 h 3656635"/>
              <a:gd name="connsiteX51" fmla="*/ 1384116 w 3353657"/>
              <a:gd name="connsiteY51" fmla="*/ 1921528 h 3656635"/>
              <a:gd name="connsiteX52" fmla="*/ 1139896 w 3353657"/>
              <a:gd name="connsiteY52" fmla="*/ 2165766 h 3656635"/>
              <a:gd name="connsiteX53" fmla="*/ 1148037 w 3353657"/>
              <a:gd name="connsiteY53" fmla="*/ 2483275 h 3656635"/>
              <a:gd name="connsiteX54" fmla="*/ 1375975 w 3353657"/>
              <a:gd name="connsiteY54" fmla="*/ 2703089 h 3656635"/>
              <a:gd name="connsiteX55" fmla="*/ 1766727 w 3353657"/>
              <a:gd name="connsiteY55" fmla="*/ 2670524 h 3656635"/>
              <a:gd name="connsiteX56" fmla="*/ 2019088 w 3353657"/>
              <a:gd name="connsiteY56" fmla="*/ 2646101 h 3656635"/>
              <a:gd name="connsiteX57" fmla="*/ 2198182 w 3353657"/>
              <a:gd name="connsiteY57" fmla="*/ 2686807 h 365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353657" h="3656635">
                <a:moveTo>
                  <a:pt x="2198182" y="2686807"/>
                </a:moveTo>
                <a:cubicBezTo>
                  <a:pt x="2249740" y="2719372"/>
                  <a:pt x="2299941" y="2773647"/>
                  <a:pt x="2328433" y="2841491"/>
                </a:cubicBezTo>
                <a:cubicBezTo>
                  <a:pt x="2356925" y="2909335"/>
                  <a:pt x="2375920" y="3020599"/>
                  <a:pt x="2369136" y="3093870"/>
                </a:cubicBezTo>
                <a:cubicBezTo>
                  <a:pt x="2362352" y="3167141"/>
                  <a:pt x="2313509" y="3221416"/>
                  <a:pt x="2287730" y="3281119"/>
                </a:cubicBezTo>
                <a:cubicBezTo>
                  <a:pt x="2261951" y="3340822"/>
                  <a:pt x="2256524" y="3418164"/>
                  <a:pt x="2214464" y="3452086"/>
                </a:cubicBezTo>
                <a:cubicBezTo>
                  <a:pt x="2172404" y="3486008"/>
                  <a:pt x="2086927" y="3458870"/>
                  <a:pt x="2035369" y="3484651"/>
                </a:cubicBezTo>
                <a:cubicBezTo>
                  <a:pt x="1983811" y="3510432"/>
                  <a:pt x="1967530" y="3579633"/>
                  <a:pt x="1905118" y="3606770"/>
                </a:cubicBezTo>
                <a:cubicBezTo>
                  <a:pt x="1842706" y="3633907"/>
                  <a:pt x="1738235" y="3639335"/>
                  <a:pt x="1660899" y="3647476"/>
                </a:cubicBezTo>
                <a:cubicBezTo>
                  <a:pt x="1583563" y="3655617"/>
                  <a:pt x="1507583" y="3658332"/>
                  <a:pt x="1441101" y="3655618"/>
                </a:cubicBezTo>
                <a:cubicBezTo>
                  <a:pt x="1374619" y="3652904"/>
                  <a:pt x="1350197" y="3646120"/>
                  <a:pt x="1262006" y="3631194"/>
                </a:cubicBezTo>
                <a:cubicBezTo>
                  <a:pt x="1173815" y="3616268"/>
                  <a:pt x="1051705" y="3621696"/>
                  <a:pt x="911957" y="3566064"/>
                </a:cubicBezTo>
                <a:cubicBezTo>
                  <a:pt x="772209" y="3510432"/>
                  <a:pt x="557839" y="3415450"/>
                  <a:pt x="423518" y="3297402"/>
                </a:cubicBezTo>
                <a:cubicBezTo>
                  <a:pt x="289197" y="3179354"/>
                  <a:pt x="164373" y="2978535"/>
                  <a:pt x="106032" y="2857773"/>
                </a:cubicBezTo>
                <a:cubicBezTo>
                  <a:pt x="47690" y="2737011"/>
                  <a:pt x="88394" y="2635245"/>
                  <a:pt x="73469" y="2572829"/>
                </a:cubicBezTo>
                <a:cubicBezTo>
                  <a:pt x="58544" y="2510413"/>
                  <a:pt x="28696" y="2518554"/>
                  <a:pt x="16485" y="2483275"/>
                </a:cubicBezTo>
                <a:cubicBezTo>
                  <a:pt x="4274" y="2447996"/>
                  <a:pt x="-1154" y="2399148"/>
                  <a:pt x="203" y="2361156"/>
                </a:cubicBezTo>
                <a:cubicBezTo>
                  <a:pt x="1560" y="2323164"/>
                  <a:pt x="23268" y="2298740"/>
                  <a:pt x="24625" y="2255320"/>
                </a:cubicBezTo>
                <a:cubicBezTo>
                  <a:pt x="25982" y="2211900"/>
                  <a:pt x="5630" y="2134558"/>
                  <a:pt x="8344" y="2100636"/>
                </a:cubicBezTo>
                <a:cubicBezTo>
                  <a:pt x="11058" y="2066714"/>
                  <a:pt x="39550" y="2080282"/>
                  <a:pt x="40907" y="2051788"/>
                </a:cubicBezTo>
                <a:cubicBezTo>
                  <a:pt x="42264" y="2023293"/>
                  <a:pt x="-3866" y="2021937"/>
                  <a:pt x="16485" y="1929669"/>
                </a:cubicBezTo>
                <a:cubicBezTo>
                  <a:pt x="36836" y="1837401"/>
                  <a:pt x="107388" y="1599948"/>
                  <a:pt x="163016" y="1498182"/>
                </a:cubicBezTo>
                <a:cubicBezTo>
                  <a:pt x="218644" y="1396416"/>
                  <a:pt x="317689" y="1366565"/>
                  <a:pt x="350252" y="1319074"/>
                </a:cubicBezTo>
                <a:cubicBezTo>
                  <a:pt x="382815" y="1271583"/>
                  <a:pt x="342111" y="1251230"/>
                  <a:pt x="358392" y="1213237"/>
                </a:cubicBezTo>
                <a:cubicBezTo>
                  <a:pt x="374673" y="1175244"/>
                  <a:pt x="409950" y="1135895"/>
                  <a:pt x="447940" y="1091118"/>
                </a:cubicBezTo>
                <a:cubicBezTo>
                  <a:pt x="485930" y="1046341"/>
                  <a:pt x="527990" y="1002922"/>
                  <a:pt x="586331" y="944576"/>
                </a:cubicBezTo>
                <a:cubicBezTo>
                  <a:pt x="644672" y="886230"/>
                  <a:pt x="747787" y="781750"/>
                  <a:pt x="797988" y="741044"/>
                </a:cubicBezTo>
                <a:cubicBezTo>
                  <a:pt x="848189" y="700338"/>
                  <a:pt x="850902" y="719334"/>
                  <a:pt x="887535" y="700338"/>
                </a:cubicBezTo>
                <a:cubicBezTo>
                  <a:pt x="924168" y="681342"/>
                  <a:pt x="973012" y="637921"/>
                  <a:pt x="1017786" y="627066"/>
                </a:cubicBezTo>
                <a:cubicBezTo>
                  <a:pt x="1062560" y="616211"/>
                  <a:pt x="1118187" y="646063"/>
                  <a:pt x="1156177" y="635208"/>
                </a:cubicBezTo>
                <a:cubicBezTo>
                  <a:pt x="1194167" y="624353"/>
                  <a:pt x="1209092" y="580932"/>
                  <a:pt x="1245725" y="561936"/>
                </a:cubicBezTo>
                <a:cubicBezTo>
                  <a:pt x="1282358" y="542940"/>
                  <a:pt x="1337985" y="545654"/>
                  <a:pt x="1375975" y="521230"/>
                </a:cubicBezTo>
                <a:cubicBezTo>
                  <a:pt x="1413965" y="496806"/>
                  <a:pt x="1423462" y="442531"/>
                  <a:pt x="1473663" y="415393"/>
                </a:cubicBezTo>
                <a:cubicBezTo>
                  <a:pt x="1523864" y="388255"/>
                  <a:pt x="1618839" y="376043"/>
                  <a:pt x="1677180" y="358404"/>
                </a:cubicBezTo>
                <a:cubicBezTo>
                  <a:pt x="1735521" y="340765"/>
                  <a:pt x="1777582" y="317698"/>
                  <a:pt x="1823712" y="309557"/>
                </a:cubicBezTo>
                <a:cubicBezTo>
                  <a:pt x="1869842" y="301416"/>
                  <a:pt x="1902405" y="313628"/>
                  <a:pt x="1953962" y="309557"/>
                </a:cubicBezTo>
                <a:cubicBezTo>
                  <a:pt x="2005519" y="305486"/>
                  <a:pt x="2086926" y="308200"/>
                  <a:pt x="2133057" y="285133"/>
                </a:cubicBezTo>
                <a:cubicBezTo>
                  <a:pt x="2179187" y="262066"/>
                  <a:pt x="2175117" y="202363"/>
                  <a:pt x="2230745" y="171155"/>
                </a:cubicBezTo>
                <a:cubicBezTo>
                  <a:pt x="2286373" y="139947"/>
                  <a:pt x="2412553" y="118237"/>
                  <a:pt x="2466824" y="97884"/>
                </a:cubicBezTo>
                <a:cubicBezTo>
                  <a:pt x="2521095" y="77531"/>
                  <a:pt x="2507527" y="59891"/>
                  <a:pt x="2556371" y="49036"/>
                </a:cubicBezTo>
                <a:cubicBezTo>
                  <a:pt x="2605215" y="38181"/>
                  <a:pt x="2706974" y="40895"/>
                  <a:pt x="2759888" y="32754"/>
                </a:cubicBezTo>
                <a:cubicBezTo>
                  <a:pt x="2812802" y="24613"/>
                  <a:pt x="2837224" y="-2525"/>
                  <a:pt x="2873857" y="189"/>
                </a:cubicBezTo>
                <a:cubicBezTo>
                  <a:pt x="2910490" y="2903"/>
                  <a:pt x="2947123" y="19185"/>
                  <a:pt x="2979686" y="49036"/>
                </a:cubicBezTo>
                <a:cubicBezTo>
                  <a:pt x="3012249" y="78887"/>
                  <a:pt x="3051595" y="134520"/>
                  <a:pt x="3069233" y="179297"/>
                </a:cubicBezTo>
                <a:cubicBezTo>
                  <a:pt x="3086871" y="224074"/>
                  <a:pt x="3042098" y="238999"/>
                  <a:pt x="3085515" y="317698"/>
                </a:cubicBezTo>
                <a:cubicBezTo>
                  <a:pt x="3128932" y="396397"/>
                  <a:pt x="3289031" y="587717"/>
                  <a:pt x="3329734" y="651490"/>
                </a:cubicBezTo>
                <a:cubicBezTo>
                  <a:pt x="3370437" y="715263"/>
                  <a:pt x="3351442" y="559223"/>
                  <a:pt x="3329734" y="700338"/>
                </a:cubicBezTo>
                <a:cubicBezTo>
                  <a:pt x="3308026" y="841453"/>
                  <a:pt x="3301242" y="1362494"/>
                  <a:pt x="3199484" y="1498182"/>
                </a:cubicBezTo>
                <a:cubicBezTo>
                  <a:pt x="3097726" y="1633870"/>
                  <a:pt x="2876571" y="1502252"/>
                  <a:pt x="2719185" y="1514464"/>
                </a:cubicBezTo>
                <a:cubicBezTo>
                  <a:pt x="2561799" y="1526676"/>
                  <a:pt x="2375920" y="1544315"/>
                  <a:pt x="2255167" y="1571453"/>
                </a:cubicBezTo>
                <a:cubicBezTo>
                  <a:pt x="2134414" y="1598591"/>
                  <a:pt x="2081500" y="1650152"/>
                  <a:pt x="1994666" y="1677290"/>
                </a:cubicBezTo>
                <a:cubicBezTo>
                  <a:pt x="1907832" y="1704428"/>
                  <a:pt x="1835922" y="1693573"/>
                  <a:pt x="1734164" y="1734279"/>
                </a:cubicBezTo>
                <a:cubicBezTo>
                  <a:pt x="1632406" y="1774985"/>
                  <a:pt x="1483160" y="1849614"/>
                  <a:pt x="1384116" y="1921528"/>
                </a:cubicBezTo>
                <a:cubicBezTo>
                  <a:pt x="1285072" y="1993442"/>
                  <a:pt x="1179242" y="2072141"/>
                  <a:pt x="1139896" y="2165766"/>
                </a:cubicBezTo>
                <a:cubicBezTo>
                  <a:pt x="1100549" y="2259390"/>
                  <a:pt x="1108691" y="2393721"/>
                  <a:pt x="1148037" y="2483275"/>
                </a:cubicBezTo>
                <a:cubicBezTo>
                  <a:pt x="1187383" y="2572829"/>
                  <a:pt x="1272860" y="2671881"/>
                  <a:pt x="1375975" y="2703089"/>
                </a:cubicBezTo>
                <a:cubicBezTo>
                  <a:pt x="1479090" y="2734297"/>
                  <a:pt x="1766727" y="2670524"/>
                  <a:pt x="1766727" y="2670524"/>
                </a:cubicBezTo>
                <a:cubicBezTo>
                  <a:pt x="1873912" y="2661026"/>
                  <a:pt x="1945822" y="2642030"/>
                  <a:pt x="2019088" y="2646101"/>
                </a:cubicBezTo>
                <a:cubicBezTo>
                  <a:pt x="2092354" y="2650172"/>
                  <a:pt x="2146624" y="2654242"/>
                  <a:pt x="2198182" y="2686807"/>
                </a:cubicBezTo>
                <a:close/>
              </a:path>
            </a:pathLst>
          </a:custGeom>
          <a:solidFill>
            <a:srgbClr val="5EBEB6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56111" y="3904856"/>
            <a:ext cx="378927" cy="342381"/>
          </a:xfrm>
          <a:custGeom>
            <a:avLst/>
            <a:gdLst>
              <a:gd name="connsiteX0" fmla="*/ 130189 w 378927"/>
              <a:gd name="connsiteY0" fmla="*/ 29449 h 342381"/>
              <a:gd name="connsiteX1" fmla="*/ 291236 w 378927"/>
              <a:gd name="connsiteY1" fmla="*/ 149089 h 342381"/>
              <a:gd name="connsiteX2" fmla="*/ 378661 w 378927"/>
              <a:gd name="connsiteY2" fmla="*/ 296338 h 342381"/>
              <a:gd name="connsiteX3" fmla="*/ 314243 w 378927"/>
              <a:gd name="connsiteY3" fmla="*/ 342353 h 342381"/>
              <a:gd name="connsiteX4" fmla="*/ 199209 w 378927"/>
              <a:gd name="connsiteY4" fmla="*/ 291736 h 342381"/>
              <a:gd name="connsiteX5" fmla="*/ 111784 w 378927"/>
              <a:gd name="connsiteY5" fmla="*/ 245721 h 342381"/>
              <a:gd name="connsiteX6" fmla="*/ 1352 w 378927"/>
              <a:gd name="connsiteY6" fmla="*/ 70863 h 342381"/>
              <a:gd name="connsiteX7" fmla="*/ 56568 w 378927"/>
              <a:gd name="connsiteY7" fmla="*/ 1840 h 342381"/>
              <a:gd name="connsiteX8" fmla="*/ 130189 w 378927"/>
              <a:gd name="connsiteY8" fmla="*/ 29449 h 34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927" h="342381">
                <a:moveTo>
                  <a:pt x="130189" y="29449"/>
                </a:moveTo>
                <a:cubicBezTo>
                  <a:pt x="169300" y="53991"/>
                  <a:pt x="249824" y="104608"/>
                  <a:pt x="291236" y="149089"/>
                </a:cubicBezTo>
                <a:cubicBezTo>
                  <a:pt x="332648" y="193570"/>
                  <a:pt x="374827" y="264127"/>
                  <a:pt x="378661" y="296338"/>
                </a:cubicBezTo>
                <a:cubicBezTo>
                  <a:pt x="382496" y="328549"/>
                  <a:pt x="344152" y="343120"/>
                  <a:pt x="314243" y="342353"/>
                </a:cubicBezTo>
                <a:cubicBezTo>
                  <a:pt x="284334" y="341586"/>
                  <a:pt x="232952" y="307841"/>
                  <a:pt x="199209" y="291736"/>
                </a:cubicBezTo>
                <a:cubicBezTo>
                  <a:pt x="165466" y="275631"/>
                  <a:pt x="144760" y="282533"/>
                  <a:pt x="111784" y="245721"/>
                </a:cubicBezTo>
                <a:cubicBezTo>
                  <a:pt x="78808" y="208909"/>
                  <a:pt x="10555" y="111510"/>
                  <a:pt x="1352" y="70863"/>
                </a:cubicBezTo>
                <a:cubicBezTo>
                  <a:pt x="-7851" y="30216"/>
                  <a:pt x="32028" y="7975"/>
                  <a:pt x="56568" y="1840"/>
                </a:cubicBezTo>
                <a:cubicBezTo>
                  <a:pt x="81108" y="-4295"/>
                  <a:pt x="91078" y="4907"/>
                  <a:pt x="130189" y="29449"/>
                </a:cubicBezTo>
                <a:close/>
              </a:path>
            </a:pathLst>
          </a:custGeom>
          <a:solidFill>
            <a:srgbClr val="5EBEB6">
              <a:alpha val="6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559671" y="3694952"/>
            <a:ext cx="354623" cy="362180"/>
          </a:xfrm>
          <a:custGeom>
            <a:avLst/>
            <a:gdLst>
              <a:gd name="connsiteX0" fmla="*/ 27859 w 354623"/>
              <a:gd name="connsiteY0" fmla="*/ 74 h 362180"/>
              <a:gd name="connsiteX1" fmla="*/ 4852 w 354623"/>
              <a:gd name="connsiteY1" fmla="*/ 59894 h 362180"/>
              <a:gd name="connsiteX2" fmla="*/ 69271 w 354623"/>
              <a:gd name="connsiteY2" fmla="*/ 156526 h 362180"/>
              <a:gd name="connsiteX3" fmla="*/ 184304 w 354623"/>
              <a:gd name="connsiteY3" fmla="*/ 216345 h 362180"/>
              <a:gd name="connsiteX4" fmla="*/ 303939 w 354623"/>
              <a:gd name="connsiteY4" fmla="*/ 358993 h 362180"/>
              <a:gd name="connsiteX5" fmla="*/ 354553 w 354623"/>
              <a:gd name="connsiteY5" fmla="*/ 303774 h 362180"/>
              <a:gd name="connsiteX6" fmla="*/ 294736 w 354623"/>
              <a:gd name="connsiteY6" fmla="*/ 170330 h 362180"/>
              <a:gd name="connsiteX7" fmla="*/ 211912 w 354623"/>
              <a:gd name="connsiteY7" fmla="*/ 50691 h 362180"/>
              <a:gd name="connsiteX8" fmla="*/ 27859 w 354623"/>
              <a:gd name="connsiteY8" fmla="*/ 74 h 36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623" h="362180">
                <a:moveTo>
                  <a:pt x="27859" y="74"/>
                </a:moveTo>
                <a:cubicBezTo>
                  <a:pt x="-6651" y="1608"/>
                  <a:pt x="-2050" y="33819"/>
                  <a:pt x="4852" y="59894"/>
                </a:cubicBezTo>
                <a:cubicBezTo>
                  <a:pt x="11754" y="85969"/>
                  <a:pt x="39362" y="130451"/>
                  <a:pt x="69271" y="156526"/>
                </a:cubicBezTo>
                <a:cubicBezTo>
                  <a:pt x="99180" y="182601"/>
                  <a:pt x="145193" y="182601"/>
                  <a:pt x="184304" y="216345"/>
                </a:cubicBezTo>
                <a:cubicBezTo>
                  <a:pt x="223415" y="250089"/>
                  <a:pt x="275564" y="344422"/>
                  <a:pt x="303939" y="358993"/>
                </a:cubicBezTo>
                <a:cubicBezTo>
                  <a:pt x="332314" y="373565"/>
                  <a:pt x="356087" y="335218"/>
                  <a:pt x="354553" y="303774"/>
                </a:cubicBezTo>
                <a:cubicBezTo>
                  <a:pt x="353019" y="272330"/>
                  <a:pt x="318510" y="212511"/>
                  <a:pt x="294736" y="170330"/>
                </a:cubicBezTo>
                <a:cubicBezTo>
                  <a:pt x="270963" y="128150"/>
                  <a:pt x="254091" y="80601"/>
                  <a:pt x="211912" y="50691"/>
                </a:cubicBezTo>
                <a:cubicBezTo>
                  <a:pt x="169733" y="20781"/>
                  <a:pt x="62369" y="-1460"/>
                  <a:pt x="27859" y="74"/>
                </a:cubicBezTo>
                <a:close/>
              </a:path>
            </a:pathLst>
          </a:custGeom>
          <a:solidFill>
            <a:srgbClr val="E56488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739722" y="3876146"/>
            <a:ext cx="328196" cy="285378"/>
          </a:xfrm>
          <a:custGeom>
            <a:avLst/>
            <a:gdLst>
              <a:gd name="connsiteX0" fmla="*/ 328196 w 328196"/>
              <a:gd name="connsiteY0" fmla="*/ 0 h 285378"/>
              <a:gd name="connsiteX1" fmla="*/ 78482 w 328196"/>
              <a:gd name="connsiteY1" fmla="*/ 121286 h 285378"/>
              <a:gd name="connsiteX2" fmla="*/ 0 w 328196"/>
              <a:gd name="connsiteY2" fmla="*/ 285378 h 28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196" h="285378">
                <a:moveTo>
                  <a:pt x="328196" y="0"/>
                </a:moveTo>
                <a:cubicBezTo>
                  <a:pt x="230688" y="36861"/>
                  <a:pt x="133181" y="73723"/>
                  <a:pt x="78482" y="121286"/>
                </a:cubicBezTo>
                <a:cubicBezTo>
                  <a:pt x="23783" y="168849"/>
                  <a:pt x="0" y="285378"/>
                  <a:pt x="0" y="285378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912098" y="3861878"/>
            <a:ext cx="385273" cy="235437"/>
          </a:xfrm>
          <a:custGeom>
            <a:avLst/>
            <a:gdLst>
              <a:gd name="connsiteX0" fmla="*/ 385273 w 385273"/>
              <a:gd name="connsiteY0" fmla="*/ 0 h 235437"/>
              <a:gd name="connsiteX1" fmla="*/ 64212 w 385273"/>
              <a:gd name="connsiteY1" fmla="*/ 49941 h 235437"/>
              <a:gd name="connsiteX2" fmla="*/ 0 w 385273"/>
              <a:gd name="connsiteY2" fmla="*/ 235437 h 23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273" h="235437">
                <a:moveTo>
                  <a:pt x="385273" y="0"/>
                </a:moveTo>
                <a:cubicBezTo>
                  <a:pt x="256848" y="5351"/>
                  <a:pt x="128424" y="10702"/>
                  <a:pt x="64212" y="49941"/>
                </a:cubicBezTo>
                <a:cubicBezTo>
                  <a:pt x="0" y="89180"/>
                  <a:pt x="0" y="235437"/>
                  <a:pt x="0" y="235437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20563070">
            <a:off x="1340613" y="3324066"/>
            <a:ext cx="378139" cy="266607"/>
          </a:xfrm>
          <a:custGeom>
            <a:avLst/>
            <a:gdLst>
              <a:gd name="connsiteX0" fmla="*/ 378139 w 378139"/>
              <a:gd name="connsiteY0" fmla="*/ 266607 h 266607"/>
              <a:gd name="connsiteX1" fmla="*/ 214041 w 378139"/>
              <a:gd name="connsiteY1" fmla="*/ 31170 h 266607"/>
              <a:gd name="connsiteX2" fmla="*/ 0 w 378139"/>
              <a:gd name="connsiteY2" fmla="*/ 2632 h 26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139" h="266607">
                <a:moveTo>
                  <a:pt x="378139" y="266607"/>
                </a:moveTo>
                <a:cubicBezTo>
                  <a:pt x="327601" y="170886"/>
                  <a:pt x="277064" y="75166"/>
                  <a:pt x="214041" y="31170"/>
                </a:cubicBezTo>
                <a:cubicBezTo>
                  <a:pt x="151018" y="-12826"/>
                  <a:pt x="0" y="2632"/>
                  <a:pt x="0" y="2632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666619" flipV="1">
            <a:off x="2097155" y="3514961"/>
            <a:ext cx="385273" cy="287954"/>
          </a:xfrm>
          <a:custGeom>
            <a:avLst/>
            <a:gdLst>
              <a:gd name="connsiteX0" fmla="*/ 385273 w 385273"/>
              <a:gd name="connsiteY0" fmla="*/ 0 h 235437"/>
              <a:gd name="connsiteX1" fmla="*/ 64212 w 385273"/>
              <a:gd name="connsiteY1" fmla="*/ 49941 h 235437"/>
              <a:gd name="connsiteX2" fmla="*/ 0 w 385273"/>
              <a:gd name="connsiteY2" fmla="*/ 235437 h 23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273" h="235437">
                <a:moveTo>
                  <a:pt x="385273" y="0"/>
                </a:moveTo>
                <a:cubicBezTo>
                  <a:pt x="256848" y="5351"/>
                  <a:pt x="128424" y="10702"/>
                  <a:pt x="64212" y="49941"/>
                </a:cubicBezTo>
                <a:cubicBezTo>
                  <a:pt x="0" y="89180"/>
                  <a:pt x="0" y="235437"/>
                  <a:pt x="0" y="235437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2836186" flipV="1">
            <a:off x="1645728" y="3044325"/>
            <a:ext cx="328196" cy="430644"/>
          </a:xfrm>
          <a:custGeom>
            <a:avLst/>
            <a:gdLst>
              <a:gd name="connsiteX0" fmla="*/ 328196 w 328196"/>
              <a:gd name="connsiteY0" fmla="*/ 0 h 285378"/>
              <a:gd name="connsiteX1" fmla="*/ 78482 w 328196"/>
              <a:gd name="connsiteY1" fmla="*/ 121286 h 285378"/>
              <a:gd name="connsiteX2" fmla="*/ 0 w 328196"/>
              <a:gd name="connsiteY2" fmla="*/ 285378 h 28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196" h="285378">
                <a:moveTo>
                  <a:pt x="328196" y="0"/>
                </a:moveTo>
                <a:cubicBezTo>
                  <a:pt x="230688" y="36861"/>
                  <a:pt x="133181" y="73723"/>
                  <a:pt x="78482" y="121286"/>
                </a:cubicBezTo>
                <a:cubicBezTo>
                  <a:pt x="23783" y="168849"/>
                  <a:pt x="0" y="285378"/>
                  <a:pt x="0" y="285378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15509306" flipH="1">
            <a:off x="2681595" y="3599850"/>
            <a:ext cx="356243" cy="266607"/>
          </a:xfrm>
          <a:custGeom>
            <a:avLst/>
            <a:gdLst>
              <a:gd name="connsiteX0" fmla="*/ 378139 w 378139"/>
              <a:gd name="connsiteY0" fmla="*/ 266607 h 266607"/>
              <a:gd name="connsiteX1" fmla="*/ 214041 w 378139"/>
              <a:gd name="connsiteY1" fmla="*/ 31170 h 266607"/>
              <a:gd name="connsiteX2" fmla="*/ 0 w 378139"/>
              <a:gd name="connsiteY2" fmla="*/ 2632 h 26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139" h="266607">
                <a:moveTo>
                  <a:pt x="378139" y="266607"/>
                </a:moveTo>
                <a:cubicBezTo>
                  <a:pt x="327601" y="170886"/>
                  <a:pt x="277064" y="75166"/>
                  <a:pt x="214041" y="31170"/>
                </a:cubicBezTo>
                <a:cubicBezTo>
                  <a:pt x="151018" y="-12826"/>
                  <a:pt x="0" y="2632"/>
                  <a:pt x="0" y="2632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4506981">
            <a:off x="1271373" y="2573824"/>
            <a:ext cx="304707" cy="212295"/>
          </a:xfrm>
          <a:custGeom>
            <a:avLst/>
            <a:gdLst>
              <a:gd name="connsiteX0" fmla="*/ 385273 w 385273"/>
              <a:gd name="connsiteY0" fmla="*/ 0 h 235437"/>
              <a:gd name="connsiteX1" fmla="*/ 64212 w 385273"/>
              <a:gd name="connsiteY1" fmla="*/ 49941 h 235437"/>
              <a:gd name="connsiteX2" fmla="*/ 0 w 385273"/>
              <a:gd name="connsiteY2" fmla="*/ 235437 h 23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273" h="235437">
                <a:moveTo>
                  <a:pt x="385273" y="0"/>
                </a:moveTo>
                <a:cubicBezTo>
                  <a:pt x="256848" y="5351"/>
                  <a:pt x="128424" y="10702"/>
                  <a:pt x="64212" y="49941"/>
                </a:cubicBezTo>
                <a:cubicBezTo>
                  <a:pt x="0" y="89180"/>
                  <a:pt x="0" y="235437"/>
                  <a:pt x="0" y="235437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8010290" flipV="1">
            <a:off x="1600056" y="2560643"/>
            <a:ext cx="385273" cy="287954"/>
          </a:xfrm>
          <a:custGeom>
            <a:avLst/>
            <a:gdLst>
              <a:gd name="connsiteX0" fmla="*/ 385273 w 385273"/>
              <a:gd name="connsiteY0" fmla="*/ 0 h 235437"/>
              <a:gd name="connsiteX1" fmla="*/ 64212 w 385273"/>
              <a:gd name="connsiteY1" fmla="*/ 49941 h 235437"/>
              <a:gd name="connsiteX2" fmla="*/ 0 w 385273"/>
              <a:gd name="connsiteY2" fmla="*/ 235437 h 23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273" h="235437">
                <a:moveTo>
                  <a:pt x="385273" y="0"/>
                </a:moveTo>
                <a:cubicBezTo>
                  <a:pt x="256848" y="5351"/>
                  <a:pt x="128424" y="10702"/>
                  <a:pt x="64212" y="49941"/>
                </a:cubicBezTo>
                <a:cubicBezTo>
                  <a:pt x="0" y="89180"/>
                  <a:pt x="0" y="235437"/>
                  <a:pt x="0" y="235437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20525229" flipH="1">
            <a:off x="2086908" y="2113308"/>
            <a:ext cx="310975" cy="285378"/>
          </a:xfrm>
          <a:custGeom>
            <a:avLst/>
            <a:gdLst>
              <a:gd name="connsiteX0" fmla="*/ 328196 w 328196"/>
              <a:gd name="connsiteY0" fmla="*/ 0 h 285378"/>
              <a:gd name="connsiteX1" fmla="*/ 78482 w 328196"/>
              <a:gd name="connsiteY1" fmla="*/ 121286 h 285378"/>
              <a:gd name="connsiteX2" fmla="*/ 0 w 328196"/>
              <a:gd name="connsiteY2" fmla="*/ 285378 h 28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196" h="285378">
                <a:moveTo>
                  <a:pt x="328196" y="0"/>
                </a:moveTo>
                <a:cubicBezTo>
                  <a:pt x="230688" y="36861"/>
                  <a:pt x="133181" y="73723"/>
                  <a:pt x="78482" y="121286"/>
                </a:cubicBezTo>
                <a:cubicBezTo>
                  <a:pt x="23783" y="168849"/>
                  <a:pt x="0" y="285378"/>
                  <a:pt x="0" y="285378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4929646" flipH="1" flipV="1">
            <a:off x="1809174" y="1865055"/>
            <a:ext cx="418600" cy="205801"/>
          </a:xfrm>
          <a:custGeom>
            <a:avLst/>
            <a:gdLst>
              <a:gd name="connsiteX0" fmla="*/ 378139 w 378139"/>
              <a:gd name="connsiteY0" fmla="*/ 266607 h 266607"/>
              <a:gd name="connsiteX1" fmla="*/ 214041 w 378139"/>
              <a:gd name="connsiteY1" fmla="*/ 31170 h 266607"/>
              <a:gd name="connsiteX2" fmla="*/ 0 w 378139"/>
              <a:gd name="connsiteY2" fmla="*/ 2632 h 26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139" h="266607">
                <a:moveTo>
                  <a:pt x="378139" y="266607"/>
                </a:moveTo>
                <a:cubicBezTo>
                  <a:pt x="327601" y="170886"/>
                  <a:pt x="277064" y="75166"/>
                  <a:pt x="214041" y="31170"/>
                </a:cubicBezTo>
                <a:cubicBezTo>
                  <a:pt x="151018" y="-12826"/>
                  <a:pt x="0" y="2632"/>
                  <a:pt x="0" y="2632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4878402">
            <a:off x="2655331" y="1635745"/>
            <a:ext cx="474862" cy="266607"/>
          </a:xfrm>
          <a:custGeom>
            <a:avLst/>
            <a:gdLst>
              <a:gd name="connsiteX0" fmla="*/ 378139 w 378139"/>
              <a:gd name="connsiteY0" fmla="*/ 266607 h 266607"/>
              <a:gd name="connsiteX1" fmla="*/ 214041 w 378139"/>
              <a:gd name="connsiteY1" fmla="*/ 31170 h 266607"/>
              <a:gd name="connsiteX2" fmla="*/ 0 w 378139"/>
              <a:gd name="connsiteY2" fmla="*/ 2632 h 26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139" h="266607">
                <a:moveTo>
                  <a:pt x="378139" y="266607"/>
                </a:moveTo>
                <a:cubicBezTo>
                  <a:pt x="327601" y="170886"/>
                  <a:pt x="277064" y="75166"/>
                  <a:pt x="214041" y="31170"/>
                </a:cubicBezTo>
                <a:cubicBezTo>
                  <a:pt x="151018" y="-12826"/>
                  <a:pt x="0" y="2632"/>
                  <a:pt x="0" y="2632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9218579" flipV="1">
            <a:off x="2661187" y="1918600"/>
            <a:ext cx="328196" cy="430644"/>
          </a:xfrm>
          <a:custGeom>
            <a:avLst/>
            <a:gdLst>
              <a:gd name="connsiteX0" fmla="*/ 328196 w 328196"/>
              <a:gd name="connsiteY0" fmla="*/ 0 h 285378"/>
              <a:gd name="connsiteX1" fmla="*/ 78482 w 328196"/>
              <a:gd name="connsiteY1" fmla="*/ 121286 h 285378"/>
              <a:gd name="connsiteX2" fmla="*/ 0 w 328196"/>
              <a:gd name="connsiteY2" fmla="*/ 285378 h 28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196" h="285378">
                <a:moveTo>
                  <a:pt x="328196" y="0"/>
                </a:moveTo>
                <a:cubicBezTo>
                  <a:pt x="230688" y="36861"/>
                  <a:pt x="133181" y="73723"/>
                  <a:pt x="78482" y="121286"/>
                </a:cubicBezTo>
                <a:cubicBezTo>
                  <a:pt x="23783" y="168849"/>
                  <a:pt x="0" y="285378"/>
                  <a:pt x="0" y="285378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565446" y="1662942"/>
            <a:ext cx="2964819" cy="2396208"/>
          </a:xfrm>
          <a:custGeom>
            <a:avLst/>
            <a:gdLst>
              <a:gd name="connsiteX0" fmla="*/ 2964819 w 2964819"/>
              <a:gd name="connsiteY0" fmla="*/ 2396208 h 2396208"/>
              <a:gd name="connsiteX1" fmla="*/ 2702954 w 2964819"/>
              <a:gd name="connsiteY1" fmla="*/ 2029575 h 2396208"/>
              <a:gd name="connsiteX2" fmla="*/ 2270877 w 2964819"/>
              <a:gd name="connsiteY2" fmla="*/ 1951011 h 2396208"/>
              <a:gd name="connsiteX3" fmla="*/ 1498375 w 2964819"/>
              <a:gd name="connsiteY3" fmla="*/ 2212892 h 2396208"/>
              <a:gd name="connsiteX4" fmla="*/ 804433 w 2964819"/>
              <a:gd name="connsiteY4" fmla="*/ 2212892 h 2396208"/>
              <a:gd name="connsiteX5" fmla="*/ 162863 w 2964819"/>
              <a:gd name="connsiteY5" fmla="*/ 1820071 h 2396208"/>
              <a:gd name="connsiteX6" fmla="*/ 31931 w 2964819"/>
              <a:gd name="connsiteY6" fmla="*/ 982053 h 2396208"/>
              <a:gd name="connsiteX7" fmla="*/ 647314 w 2964819"/>
              <a:gd name="connsiteY7" fmla="*/ 419009 h 2396208"/>
              <a:gd name="connsiteX8" fmla="*/ 1563841 w 2964819"/>
              <a:gd name="connsiteY8" fmla="*/ 327351 h 2396208"/>
              <a:gd name="connsiteX9" fmla="*/ 2166131 w 2964819"/>
              <a:gd name="connsiteY9" fmla="*/ 0 h 239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4819" h="2396208">
                <a:moveTo>
                  <a:pt x="2964819" y="2396208"/>
                </a:moveTo>
                <a:cubicBezTo>
                  <a:pt x="2891715" y="2249991"/>
                  <a:pt x="2818611" y="2103775"/>
                  <a:pt x="2702954" y="2029575"/>
                </a:cubicBezTo>
                <a:cubicBezTo>
                  <a:pt x="2587297" y="1955375"/>
                  <a:pt x="2471640" y="1920458"/>
                  <a:pt x="2270877" y="1951011"/>
                </a:cubicBezTo>
                <a:cubicBezTo>
                  <a:pt x="2070114" y="1981564"/>
                  <a:pt x="1742782" y="2169245"/>
                  <a:pt x="1498375" y="2212892"/>
                </a:cubicBezTo>
                <a:cubicBezTo>
                  <a:pt x="1253968" y="2256539"/>
                  <a:pt x="1027018" y="2278362"/>
                  <a:pt x="804433" y="2212892"/>
                </a:cubicBezTo>
                <a:cubicBezTo>
                  <a:pt x="581848" y="2147422"/>
                  <a:pt x="291613" y="2025211"/>
                  <a:pt x="162863" y="1820071"/>
                </a:cubicBezTo>
                <a:cubicBezTo>
                  <a:pt x="34113" y="1614931"/>
                  <a:pt x="-48811" y="1215563"/>
                  <a:pt x="31931" y="982053"/>
                </a:cubicBezTo>
                <a:cubicBezTo>
                  <a:pt x="112673" y="748543"/>
                  <a:pt x="391996" y="528126"/>
                  <a:pt x="647314" y="419009"/>
                </a:cubicBezTo>
                <a:cubicBezTo>
                  <a:pt x="902632" y="309892"/>
                  <a:pt x="1310705" y="397186"/>
                  <a:pt x="1563841" y="327351"/>
                </a:cubicBezTo>
                <a:cubicBezTo>
                  <a:pt x="1816977" y="257516"/>
                  <a:pt x="2166131" y="0"/>
                  <a:pt x="2166131" y="0"/>
                </a:cubicBezTo>
              </a:path>
            </a:pathLst>
          </a:custGeom>
          <a:ln w="57150" cmpd="sng">
            <a:solidFill>
              <a:srgbClr val="366E6A"/>
            </a:solidFill>
            <a:headEnd type="oval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505002" y="2611203"/>
            <a:ext cx="230036" cy="1121329"/>
          </a:xfrm>
          <a:custGeom>
            <a:avLst/>
            <a:gdLst>
              <a:gd name="connsiteX0" fmla="*/ 159994 w 211028"/>
              <a:gd name="connsiteY0" fmla="*/ 938849 h 938849"/>
              <a:gd name="connsiteX1" fmla="*/ 201908 w 211028"/>
              <a:gd name="connsiteY1" fmla="*/ 452659 h 938849"/>
              <a:gd name="connsiteX2" fmla="*/ 4913 w 211028"/>
              <a:gd name="connsiteY2" fmla="*/ 243095 h 938849"/>
              <a:gd name="connsiteX3" fmla="*/ 55210 w 211028"/>
              <a:gd name="connsiteY3" fmla="*/ 0 h 93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028" h="938849">
                <a:moveTo>
                  <a:pt x="159994" y="938849"/>
                </a:moveTo>
                <a:cubicBezTo>
                  <a:pt x="193874" y="753733"/>
                  <a:pt x="227755" y="568618"/>
                  <a:pt x="201908" y="452659"/>
                </a:cubicBezTo>
                <a:cubicBezTo>
                  <a:pt x="176061" y="336700"/>
                  <a:pt x="29363" y="318538"/>
                  <a:pt x="4913" y="243095"/>
                </a:cubicBezTo>
                <a:cubicBezTo>
                  <a:pt x="-19537" y="167652"/>
                  <a:pt x="55210" y="0"/>
                  <a:pt x="55210" y="0"/>
                </a:cubicBezTo>
              </a:path>
            </a:pathLst>
          </a:custGeom>
          <a:ln w="57150" cmpd="sng">
            <a:solidFill>
              <a:srgbClr val="9D455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652858" y="2399714"/>
            <a:ext cx="1008298" cy="1288621"/>
          </a:xfrm>
          <a:custGeom>
            <a:avLst/>
            <a:gdLst>
              <a:gd name="connsiteX0" fmla="*/ 991183 w 1008298"/>
              <a:gd name="connsiteY0" fmla="*/ 1173562 h 1173562"/>
              <a:gd name="connsiteX1" fmla="*/ 886398 w 1008298"/>
              <a:gd name="connsiteY1" fmla="*/ 670607 h 1173562"/>
              <a:gd name="connsiteX2" fmla="*/ 81655 w 1008298"/>
              <a:gd name="connsiteY2" fmla="*/ 406556 h 1173562"/>
              <a:gd name="connsiteX3" fmla="*/ 27167 w 1008298"/>
              <a:gd name="connsiteY3" fmla="*/ 0 h 1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298" h="1173562">
                <a:moveTo>
                  <a:pt x="991183" y="1173562"/>
                </a:moveTo>
                <a:cubicBezTo>
                  <a:pt x="1014584" y="986001"/>
                  <a:pt x="1037986" y="798441"/>
                  <a:pt x="886398" y="670607"/>
                </a:cubicBezTo>
                <a:cubicBezTo>
                  <a:pt x="734810" y="542773"/>
                  <a:pt x="224860" y="518324"/>
                  <a:pt x="81655" y="406556"/>
                </a:cubicBezTo>
                <a:cubicBezTo>
                  <a:pt x="-61550" y="294788"/>
                  <a:pt x="27167" y="0"/>
                  <a:pt x="27167" y="0"/>
                </a:cubicBezTo>
              </a:path>
            </a:pathLst>
          </a:custGeom>
          <a:ln w="57150" cmpd="sng">
            <a:solidFill>
              <a:srgbClr val="9D455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936076" y="2568251"/>
            <a:ext cx="1725080" cy="1164281"/>
          </a:xfrm>
          <a:custGeom>
            <a:avLst/>
            <a:gdLst>
              <a:gd name="connsiteX0" fmla="*/ 1668165 w 1668165"/>
              <a:gd name="connsiteY0" fmla="*/ 1026867 h 1026867"/>
              <a:gd name="connsiteX1" fmla="*/ 1378961 w 1668165"/>
              <a:gd name="connsiteY1" fmla="*/ 624503 h 1026867"/>
              <a:gd name="connsiteX2" fmla="*/ 259865 w 1668165"/>
              <a:gd name="connsiteY2" fmla="*/ 435895 h 1026867"/>
              <a:gd name="connsiteX3" fmla="*/ 0 w 1668165"/>
              <a:gd name="connsiteY3" fmla="*/ 0 h 102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8165" h="1026867">
                <a:moveTo>
                  <a:pt x="1668165" y="1026867"/>
                </a:moveTo>
                <a:cubicBezTo>
                  <a:pt x="1640921" y="874932"/>
                  <a:pt x="1613678" y="722998"/>
                  <a:pt x="1378961" y="624503"/>
                </a:cubicBezTo>
                <a:cubicBezTo>
                  <a:pt x="1144244" y="526008"/>
                  <a:pt x="489692" y="539979"/>
                  <a:pt x="259865" y="435895"/>
                </a:cubicBezTo>
                <a:cubicBezTo>
                  <a:pt x="30038" y="331811"/>
                  <a:pt x="0" y="0"/>
                  <a:pt x="0" y="0"/>
                </a:cubicBezTo>
              </a:path>
            </a:pathLst>
          </a:custGeom>
          <a:ln w="57150" cmpd="sng">
            <a:solidFill>
              <a:srgbClr val="9D455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21392019">
            <a:off x="2489437" y="2892575"/>
            <a:ext cx="2195325" cy="963997"/>
          </a:xfrm>
          <a:custGeom>
            <a:avLst/>
            <a:gdLst>
              <a:gd name="connsiteX0" fmla="*/ 2057963 w 2057963"/>
              <a:gd name="connsiteY0" fmla="*/ 963997 h 963997"/>
              <a:gd name="connsiteX1" fmla="*/ 1869352 w 2057963"/>
              <a:gd name="connsiteY1" fmla="*/ 725093 h 963997"/>
              <a:gd name="connsiteX2" fmla="*/ 1575956 w 2057963"/>
              <a:gd name="connsiteY2" fmla="*/ 599355 h 963997"/>
              <a:gd name="connsiteX3" fmla="*/ 1085565 w 2057963"/>
              <a:gd name="connsiteY3" fmla="*/ 511337 h 963997"/>
              <a:gd name="connsiteX4" fmla="*/ 310162 w 2057963"/>
              <a:gd name="connsiteY4" fmla="*/ 343686 h 963997"/>
              <a:gd name="connsiteX5" fmla="*/ 0 w 2057963"/>
              <a:gd name="connsiteY5" fmla="*/ 0 h 96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7963" h="963997">
                <a:moveTo>
                  <a:pt x="2057963" y="963997"/>
                </a:moveTo>
                <a:cubicBezTo>
                  <a:pt x="2003824" y="874932"/>
                  <a:pt x="1949686" y="785867"/>
                  <a:pt x="1869352" y="725093"/>
                </a:cubicBezTo>
                <a:cubicBezTo>
                  <a:pt x="1789018" y="664319"/>
                  <a:pt x="1706587" y="634981"/>
                  <a:pt x="1575956" y="599355"/>
                </a:cubicBezTo>
                <a:cubicBezTo>
                  <a:pt x="1445325" y="563729"/>
                  <a:pt x="1296531" y="553949"/>
                  <a:pt x="1085565" y="511337"/>
                </a:cubicBezTo>
                <a:cubicBezTo>
                  <a:pt x="874599" y="468725"/>
                  <a:pt x="491089" y="428909"/>
                  <a:pt x="310162" y="343686"/>
                </a:cubicBezTo>
                <a:cubicBezTo>
                  <a:pt x="129234" y="258463"/>
                  <a:pt x="0" y="0"/>
                  <a:pt x="0" y="0"/>
                </a:cubicBezTo>
              </a:path>
            </a:pathLst>
          </a:custGeom>
          <a:ln w="57150" cmpd="sng">
            <a:solidFill>
              <a:srgbClr val="9D455F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7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3" b="91667" l="1667" r="95667"/>
                    </a14:imgEffect>
                  </a14:imgLayer>
                </a14:imgProps>
              </a:ext>
            </a:extLst>
          </a:blip>
          <a:srcRect t="2072" b="7586"/>
          <a:stretch/>
        </p:blipFill>
        <p:spPr>
          <a:xfrm>
            <a:off x="324216" y="590074"/>
            <a:ext cx="7609519" cy="59007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Freeform 14"/>
          <p:cNvSpPr/>
          <p:nvPr/>
        </p:nvSpPr>
        <p:spPr>
          <a:xfrm>
            <a:off x="720518" y="781373"/>
            <a:ext cx="3353657" cy="3656635"/>
          </a:xfrm>
          <a:custGeom>
            <a:avLst/>
            <a:gdLst>
              <a:gd name="connsiteX0" fmla="*/ 2198182 w 3353657"/>
              <a:gd name="connsiteY0" fmla="*/ 2686807 h 3656635"/>
              <a:gd name="connsiteX1" fmla="*/ 2328433 w 3353657"/>
              <a:gd name="connsiteY1" fmla="*/ 2841491 h 3656635"/>
              <a:gd name="connsiteX2" fmla="*/ 2369136 w 3353657"/>
              <a:gd name="connsiteY2" fmla="*/ 3093870 h 3656635"/>
              <a:gd name="connsiteX3" fmla="*/ 2287730 w 3353657"/>
              <a:gd name="connsiteY3" fmla="*/ 3281119 h 3656635"/>
              <a:gd name="connsiteX4" fmla="*/ 2214464 w 3353657"/>
              <a:gd name="connsiteY4" fmla="*/ 3452086 h 3656635"/>
              <a:gd name="connsiteX5" fmla="*/ 2035369 w 3353657"/>
              <a:gd name="connsiteY5" fmla="*/ 3484651 h 3656635"/>
              <a:gd name="connsiteX6" fmla="*/ 1905118 w 3353657"/>
              <a:gd name="connsiteY6" fmla="*/ 3606770 h 3656635"/>
              <a:gd name="connsiteX7" fmla="*/ 1660899 w 3353657"/>
              <a:gd name="connsiteY7" fmla="*/ 3647476 h 3656635"/>
              <a:gd name="connsiteX8" fmla="*/ 1441101 w 3353657"/>
              <a:gd name="connsiteY8" fmla="*/ 3655618 h 3656635"/>
              <a:gd name="connsiteX9" fmla="*/ 1262006 w 3353657"/>
              <a:gd name="connsiteY9" fmla="*/ 3631194 h 3656635"/>
              <a:gd name="connsiteX10" fmla="*/ 911957 w 3353657"/>
              <a:gd name="connsiteY10" fmla="*/ 3566064 h 3656635"/>
              <a:gd name="connsiteX11" fmla="*/ 423518 w 3353657"/>
              <a:gd name="connsiteY11" fmla="*/ 3297402 h 3656635"/>
              <a:gd name="connsiteX12" fmla="*/ 106032 w 3353657"/>
              <a:gd name="connsiteY12" fmla="*/ 2857773 h 3656635"/>
              <a:gd name="connsiteX13" fmla="*/ 73469 w 3353657"/>
              <a:gd name="connsiteY13" fmla="*/ 2572829 h 3656635"/>
              <a:gd name="connsiteX14" fmla="*/ 16485 w 3353657"/>
              <a:gd name="connsiteY14" fmla="*/ 2483275 h 3656635"/>
              <a:gd name="connsiteX15" fmla="*/ 203 w 3353657"/>
              <a:gd name="connsiteY15" fmla="*/ 2361156 h 3656635"/>
              <a:gd name="connsiteX16" fmla="*/ 24625 w 3353657"/>
              <a:gd name="connsiteY16" fmla="*/ 2255320 h 3656635"/>
              <a:gd name="connsiteX17" fmla="*/ 8344 w 3353657"/>
              <a:gd name="connsiteY17" fmla="*/ 2100636 h 3656635"/>
              <a:gd name="connsiteX18" fmla="*/ 40907 w 3353657"/>
              <a:gd name="connsiteY18" fmla="*/ 2051788 h 3656635"/>
              <a:gd name="connsiteX19" fmla="*/ 16485 w 3353657"/>
              <a:gd name="connsiteY19" fmla="*/ 1929669 h 3656635"/>
              <a:gd name="connsiteX20" fmla="*/ 163016 w 3353657"/>
              <a:gd name="connsiteY20" fmla="*/ 1498182 h 3656635"/>
              <a:gd name="connsiteX21" fmla="*/ 350252 w 3353657"/>
              <a:gd name="connsiteY21" fmla="*/ 1319074 h 3656635"/>
              <a:gd name="connsiteX22" fmla="*/ 358392 w 3353657"/>
              <a:gd name="connsiteY22" fmla="*/ 1213237 h 3656635"/>
              <a:gd name="connsiteX23" fmla="*/ 447940 w 3353657"/>
              <a:gd name="connsiteY23" fmla="*/ 1091118 h 3656635"/>
              <a:gd name="connsiteX24" fmla="*/ 586331 w 3353657"/>
              <a:gd name="connsiteY24" fmla="*/ 944576 h 3656635"/>
              <a:gd name="connsiteX25" fmla="*/ 797988 w 3353657"/>
              <a:gd name="connsiteY25" fmla="*/ 741044 h 3656635"/>
              <a:gd name="connsiteX26" fmla="*/ 887535 w 3353657"/>
              <a:gd name="connsiteY26" fmla="*/ 700338 h 3656635"/>
              <a:gd name="connsiteX27" fmla="*/ 1017786 w 3353657"/>
              <a:gd name="connsiteY27" fmla="*/ 627066 h 3656635"/>
              <a:gd name="connsiteX28" fmla="*/ 1156177 w 3353657"/>
              <a:gd name="connsiteY28" fmla="*/ 635208 h 3656635"/>
              <a:gd name="connsiteX29" fmla="*/ 1245725 w 3353657"/>
              <a:gd name="connsiteY29" fmla="*/ 561936 h 3656635"/>
              <a:gd name="connsiteX30" fmla="*/ 1375975 w 3353657"/>
              <a:gd name="connsiteY30" fmla="*/ 521230 h 3656635"/>
              <a:gd name="connsiteX31" fmla="*/ 1473663 w 3353657"/>
              <a:gd name="connsiteY31" fmla="*/ 415393 h 3656635"/>
              <a:gd name="connsiteX32" fmla="*/ 1677180 w 3353657"/>
              <a:gd name="connsiteY32" fmla="*/ 358404 h 3656635"/>
              <a:gd name="connsiteX33" fmla="*/ 1823712 w 3353657"/>
              <a:gd name="connsiteY33" fmla="*/ 309557 h 3656635"/>
              <a:gd name="connsiteX34" fmla="*/ 1953962 w 3353657"/>
              <a:gd name="connsiteY34" fmla="*/ 309557 h 3656635"/>
              <a:gd name="connsiteX35" fmla="*/ 2133057 w 3353657"/>
              <a:gd name="connsiteY35" fmla="*/ 285133 h 3656635"/>
              <a:gd name="connsiteX36" fmla="*/ 2230745 w 3353657"/>
              <a:gd name="connsiteY36" fmla="*/ 171155 h 3656635"/>
              <a:gd name="connsiteX37" fmla="*/ 2466824 w 3353657"/>
              <a:gd name="connsiteY37" fmla="*/ 97884 h 3656635"/>
              <a:gd name="connsiteX38" fmla="*/ 2556371 w 3353657"/>
              <a:gd name="connsiteY38" fmla="*/ 49036 h 3656635"/>
              <a:gd name="connsiteX39" fmla="*/ 2759888 w 3353657"/>
              <a:gd name="connsiteY39" fmla="*/ 32754 h 3656635"/>
              <a:gd name="connsiteX40" fmla="*/ 2873857 w 3353657"/>
              <a:gd name="connsiteY40" fmla="*/ 189 h 3656635"/>
              <a:gd name="connsiteX41" fmla="*/ 2979686 w 3353657"/>
              <a:gd name="connsiteY41" fmla="*/ 49036 h 3656635"/>
              <a:gd name="connsiteX42" fmla="*/ 3069233 w 3353657"/>
              <a:gd name="connsiteY42" fmla="*/ 179297 h 3656635"/>
              <a:gd name="connsiteX43" fmla="*/ 3085515 w 3353657"/>
              <a:gd name="connsiteY43" fmla="*/ 317698 h 3656635"/>
              <a:gd name="connsiteX44" fmla="*/ 3329734 w 3353657"/>
              <a:gd name="connsiteY44" fmla="*/ 651490 h 3656635"/>
              <a:gd name="connsiteX45" fmla="*/ 3329734 w 3353657"/>
              <a:gd name="connsiteY45" fmla="*/ 700338 h 3656635"/>
              <a:gd name="connsiteX46" fmla="*/ 3199484 w 3353657"/>
              <a:gd name="connsiteY46" fmla="*/ 1498182 h 3656635"/>
              <a:gd name="connsiteX47" fmla="*/ 2719185 w 3353657"/>
              <a:gd name="connsiteY47" fmla="*/ 1514464 h 3656635"/>
              <a:gd name="connsiteX48" fmla="*/ 2255167 w 3353657"/>
              <a:gd name="connsiteY48" fmla="*/ 1571453 h 3656635"/>
              <a:gd name="connsiteX49" fmla="*/ 1994666 w 3353657"/>
              <a:gd name="connsiteY49" fmla="*/ 1677290 h 3656635"/>
              <a:gd name="connsiteX50" fmla="*/ 1734164 w 3353657"/>
              <a:gd name="connsiteY50" fmla="*/ 1734279 h 3656635"/>
              <a:gd name="connsiteX51" fmla="*/ 1384116 w 3353657"/>
              <a:gd name="connsiteY51" fmla="*/ 1921528 h 3656635"/>
              <a:gd name="connsiteX52" fmla="*/ 1139896 w 3353657"/>
              <a:gd name="connsiteY52" fmla="*/ 2165766 h 3656635"/>
              <a:gd name="connsiteX53" fmla="*/ 1148037 w 3353657"/>
              <a:gd name="connsiteY53" fmla="*/ 2483275 h 3656635"/>
              <a:gd name="connsiteX54" fmla="*/ 1375975 w 3353657"/>
              <a:gd name="connsiteY54" fmla="*/ 2703089 h 3656635"/>
              <a:gd name="connsiteX55" fmla="*/ 1766727 w 3353657"/>
              <a:gd name="connsiteY55" fmla="*/ 2670524 h 3656635"/>
              <a:gd name="connsiteX56" fmla="*/ 2019088 w 3353657"/>
              <a:gd name="connsiteY56" fmla="*/ 2646101 h 3656635"/>
              <a:gd name="connsiteX57" fmla="*/ 2198182 w 3353657"/>
              <a:gd name="connsiteY57" fmla="*/ 2686807 h 365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353657" h="3656635">
                <a:moveTo>
                  <a:pt x="2198182" y="2686807"/>
                </a:moveTo>
                <a:cubicBezTo>
                  <a:pt x="2249740" y="2719372"/>
                  <a:pt x="2299941" y="2773647"/>
                  <a:pt x="2328433" y="2841491"/>
                </a:cubicBezTo>
                <a:cubicBezTo>
                  <a:pt x="2356925" y="2909335"/>
                  <a:pt x="2375920" y="3020599"/>
                  <a:pt x="2369136" y="3093870"/>
                </a:cubicBezTo>
                <a:cubicBezTo>
                  <a:pt x="2362352" y="3167141"/>
                  <a:pt x="2313509" y="3221416"/>
                  <a:pt x="2287730" y="3281119"/>
                </a:cubicBezTo>
                <a:cubicBezTo>
                  <a:pt x="2261951" y="3340822"/>
                  <a:pt x="2256524" y="3418164"/>
                  <a:pt x="2214464" y="3452086"/>
                </a:cubicBezTo>
                <a:cubicBezTo>
                  <a:pt x="2172404" y="3486008"/>
                  <a:pt x="2086927" y="3458870"/>
                  <a:pt x="2035369" y="3484651"/>
                </a:cubicBezTo>
                <a:cubicBezTo>
                  <a:pt x="1983811" y="3510432"/>
                  <a:pt x="1967530" y="3579633"/>
                  <a:pt x="1905118" y="3606770"/>
                </a:cubicBezTo>
                <a:cubicBezTo>
                  <a:pt x="1842706" y="3633907"/>
                  <a:pt x="1738235" y="3639335"/>
                  <a:pt x="1660899" y="3647476"/>
                </a:cubicBezTo>
                <a:cubicBezTo>
                  <a:pt x="1583563" y="3655617"/>
                  <a:pt x="1507583" y="3658332"/>
                  <a:pt x="1441101" y="3655618"/>
                </a:cubicBezTo>
                <a:cubicBezTo>
                  <a:pt x="1374619" y="3652904"/>
                  <a:pt x="1350197" y="3646120"/>
                  <a:pt x="1262006" y="3631194"/>
                </a:cubicBezTo>
                <a:cubicBezTo>
                  <a:pt x="1173815" y="3616268"/>
                  <a:pt x="1051705" y="3621696"/>
                  <a:pt x="911957" y="3566064"/>
                </a:cubicBezTo>
                <a:cubicBezTo>
                  <a:pt x="772209" y="3510432"/>
                  <a:pt x="557839" y="3415450"/>
                  <a:pt x="423518" y="3297402"/>
                </a:cubicBezTo>
                <a:cubicBezTo>
                  <a:pt x="289197" y="3179354"/>
                  <a:pt x="164373" y="2978535"/>
                  <a:pt x="106032" y="2857773"/>
                </a:cubicBezTo>
                <a:cubicBezTo>
                  <a:pt x="47690" y="2737011"/>
                  <a:pt x="88394" y="2635245"/>
                  <a:pt x="73469" y="2572829"/>
                </a:cubicBezTo>
                <a:cubicBezTo>
                  <a:pt x="58544" y="2510413"/>
                  <a:pt x="28696" y="2518554"/>
                  <a:pt x="16485" y="2483275"/>
                </a:cubicBezTo>
                <a:cubicBezTo>
                  <a:pt x="4274" y="2447996"/>
                  <a:pt x="-1154" y="2399148"/>
                  <a:pt x="203" y="2361156"/>
                </a:cubicBezTo>
                <a:cubicBezTo>
                  <a:pt x="1560" y="2323164"/>
                  <a:pt x="23268" y="2298740"/>
                  <a:pt x="24625" y="2255320"/>
                </a:cubicBezTo>
                <a:cubicBezTo>
                  <a:pt x="25982" y="2211900"/>
                  <a:pt x="5630" y="2134558"/>
                  <a:pt x="8344" y="2100636"/>
                </a:cubicBezTo>
                <a:cubicBezTo>
                  <a:pt x="11058" y="2066714"/>
                  <a:pt x="39550" y="2080282"/>
                  <a:pt x="40907" y="2051788"/>
                </a:cubicBezTo>
                <a:cubicBezTo>
                  <a:pt x="42264" y="2023293"/>
                  <a:pt x="-3866" y="2021937"/>
                  <a:pt x="16485" y="1929669"/>
                </a:cubicBezTo>
                <a:cubicBezTo>
                  <a:pt x="36836" y="1837401"/>
                  <a:pt x="107388" y="1599948"/>
                  <a:pt x="163016" y="1498182"/>
                </a:cubicBezTo>
                <a:cubicBezTo>
                  <a:pt x="218644" y="1396416"/>
                  <a:pt x="317689" y="1366565"/>
                  <a:pt x="350252" y="1319074"/>
                </a:cubicBezTo>
                <a:cubicBezTo>
                  <a:pt x="382815" y="1271583"/>
                  <a:pt x="342111" y="1251230"/>
                  <a:pt x="358392" y="1213237"/>
                </a:cubicBezTo>
                <a:cubicBezTo>
                  <a:pt x="374673" y="1175244"/>
                  <a:pt x="409950" y="1135895"/>
                  <a:pt x="447940" y="1091118"/>
                </a:cubicBezTo>
                <a:cubicBezTo>
                  <a:pt x="485930" y="1046341"/>
                  <a:pt x="527990" y="1002922"/>
                  <a:pt x="586331" y="944576"/>
                </a:cubicBezTo>
                <a:cubicBezTo>
                  <a:pt x="644672" y="886230"/>
                  <a:pt x="747787" y="781750"/>
                  <a:pt x="797988" y="741044"/>
                </a:cubicBezTo>
                <a:cubicBezTo>
                  <a:pt x="848189" y="700338"/>
                  <a:pt x="850902" y="719334"/>
                  <a:pt x="887535" y="700338"/>
                </a:cubicBezTo>
                <a:cubicBezTo>
                  <a:pt x="924168" y="681342"/>
                  <a:pt x="973012" y="637921"/>
                  <a:pt x="1017786" y="627066"/>
                </a:cubicBezTo>
                <a:cubicBezTo>
                  <a:pt x="1062560" y="616211"/>
                  <a:pt x="1118187" y="646063"/>
                  <a:pt x="1156177" y="635208"/>
                </a:cubicBezTo>
                <a:cubicBezTo>
                  <a:pt x="1194167" y="624353"/>
                  <a:pt x="1209092" y="580932"/>
                  <a:pt x="1245725" y="561936"/>
                </a:cubicBezTo>
                <a:cubicBezTo>
                  <a:pt x="1282358" y="542940"/>
                  <a:pt x="1337985" y="545654"/>
                  <a:pt x="1375975" y="521230"/>
                </a:cubicBezTo>
                <a:cubicBezTo>
                  <a:pt x="1413965" y="496806"/>
                  <a:pt x="1423462" y="442531"/>
                  <a:pt x="1473663" y="415393"/>
                </a:cubicBezTo>
                <a:cubicBezTo>
                  <a:pt x="1523864" y="388255"/>
                  <a:pt x="1618839" y="376043"/>
                  <a:pt x="1677180" y="358404"/>
                </a:cubicBezTo>
                <a:cubicBezTo>
                  <a:pt x="1735521" y="340765"/>
                  <a:pt x="1777582" y="317698"/>
                  <a:pt x="1823712" y="309557"/>
                </a:cubicBezTo>
                <a:cubicBezTo>
                  <a:pt x="1869842" y="301416"/>
                  <a:pt x="1902405" y="313628"/>
                  <a:pt x="1953962" y="309557"/>
                </a:cubicBezTo>
                <a:cubicBezTo>
                  <a:pt x="2005519" y="305486"/>
                  <a:pt x="2086926" y="308200"/>
                  <a:pt x="2133057" y="285133"/>
                </a:cubicBezTo>
                <a:cubicBezTo>
                  <a:pt x="2179187" y="262066"/>
                  <a:pt x="2175117" y="202363"/>
                  <a:pt x="2230745" y="171155"/>
                </a:cubicBezTo>
                <a:cubicBezTo>
                  <a:pt x="2286373" y="139947"/>
                  <a:pt x="2412553" y="118237"/>
                  <a:pt x="2466824" y="97884"/>
                </a:cubicBezTo>
                <a:cubicBezTo>
                  <a:pt x="2521095" y="77531"/>
                  <a:pt x="2507527" y="59891"/>
                  <a:pt x="2556371" y="49036"/>
                </a:cubicBezTo>
                <a:cubicBezTo>
                  <a:pt x="2605215" y="38181"/>
                  <a:pt x="2706974" y="40895"/>
                  <a:pt x="2759888" y="32754"/>
                </a:cubicBezTo>
                <a:cubicBezTo>
                  <a:pt x="2812802" y="24613"/>
                  <a:pt x="2837224" y="-2525"/>
                  <a:pt x="2873857" y="189"/>
                </a:cubicBezTo>
                <a:cubicBezTo>
                  <a:pt x="2910490" y="2903"/>
                  <a:pt x="2947123" y="19185"/>
                  <a:pt x="2979686" y="49036"/>
                </a:cubicBezTo>
                <a:cubicBezTo>
                  <a:pt x="3012249" y="78887"/>
                  <a:pt x="3051595" y="134520"/>
                  <a:pt x="3069233" y="179297"/>
                </a:cubicBezTo>
                <a:cubicBezTo>
                  <a:pt x="3086871" y="224074"/>
                  <a:pt x="3042098" y="238999"/>
                  <a:pt x="3085515" y="317698"/>
                </a:cubicBezTo>
                <a:cubicBezTo>
                  <a:pt x="3128932" y="396397"/>
                  <a:pt x="3289031" y="587717"/>
                  <a:pt x="3329734" y="651490"/>
                </a:cubicBezTo>
                <a:cubicBezTo>
                  <a:pt x="3370437" y="715263"/>
                  <a:pt x="3351442" y="559223"/>
                  <a:pt x="3329734" y="700338"/>
                </a:cubicBezTo>
                <a:cubicBezTo>
                  <a:pt x="3308026" y="841453"/>
                  <a:pt x="3301242" y="1362494"/>
                  <a:pt x="3199484" y="1498182"/>
                </a:cubicBezTo>
                <a:cubicBezTo>
                  <a:pt x="3097726" y="1633870"/>
                  <a:pt x="2876571" y="1502252"/>
                  <a:pt x="2719185" y="1514464"/>
                </a:cubicBezTo>
                <a:cubicBezTo>
                  <a:pt x="2561799" y="1526676"/>
                  <a:pt x="2375920" y="1544315"/>
                  <a:pt x="2255167" y="1571453"/>
                </a:cubicBezTo>
                <a:cubicBezTo>
                  <a:pt x="2134414" y="1598591"/>
                  <a:pt x="2081500" y="1650152"/>
                  <a:pt x="1994666" y="1677290"/>
                </a:cubicBezTo>
                <a:cubicBezTo>
                  <a:pt x="1907832" y="1704428"/>
                  <a:pt x="1835922" y="1693573"/>
                  <a:pt x="1734164" y="1734279"/>
                </a:cubicBezTo>
                <a:cubicBezTo>
                  <a:pt x="1632406" y="1774985"/>
                  <a:pt x="1483160" y="1849614"/>
                  <a:pt x="1384116" y="1921528"/>
                </a:cubicBezTo>
                <a:cubicBezTo>
                  <a:pt x="1285072" y="1993442"/>
                  <a:pt x="1179242" y="2072141"/>
                  <a:pt x="1139896" y="2165766"/>
                </a:cubicBezTo>
                <a:cubicBezTo>
                  <a:pt x="1100549" y="2259390"/>
                  <a:pt x="1108691" y="2393721"/>
                  <a:pt x="1148037" y="2483275"/>
                </a:cubicBezTo>
                <a:cubicBezTo>
                  <a:pt x="1187383" y="2572829"/>
                  <a:pt x="1272860" y="2671881"/>
                  <a:pt x="1375975" y="2703089"/>
                </a:cubicBezTo>
                <a:cubicBezTo>
                  <a:pt x="1479090" y="2734297"/>
                  <a:pt x="1766727" y="2670524"/>
                  <a:pt x="1766727" y="2670524"/>
                </a:cubicBezTo>
                <a:cubicBezTo>
                  <a:pt x="1873912" y="2661026"/>
                  <a:pt x="1945822" y="2642030"/>
                  <a:pt x="2019088" y="2646101"/>
                </a:cubicBezTo>
                <a:cubicBezTo>
                  <a:pt x="2092354" y="2650172"/>
                  <a:pt x="2146624" y="2654242"/>
                  <a:pt x="2198182" y="2686807"/>
                </a:cubicBezTo>
                <a:close/>
              </a:path>
            </a:pathLst>
          </a:custGeom>
          <a:solidFill>
            <a:srgbClr val="5EBEB6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61561" y="3904856"/>
            <a:ext cx="378927" cy="342381"/>
          </a:xfrm>
          <a:custGeom>
            <a:avLst/>
            <a:gdLst>
              <a:gd name="connsiteX0" fmla="*/ 130189 w 378927"/>
              <a:gd name="connsiteY0" fmla="*/ 29449 h 342381"/>
              <a:gd name="connsiteX1" fmla="*/ 291236 w 378927"/>
              <a:gd name="connsiteY1" fmla="*/ 149089 h 342381"/>
              <a:gd name="connsiteX2" fmla="*/ 378661 w 378927"/>
              <a:gd name="connsiteY2" fmla="*/ 296338 h 342381"/>
              <a:gd name="connsiteX3" fmla="*/ 314243 w 378927"/>
              <a:gd name="connsiteY3" fmla="*/ 342353 h 342381"/>
              <a:gd name="connsiteX4" fmla="*/ 199209 w 378927"/>
              <a:gd name="connsiteY4" fmla="*/ 291736 h 342381"/>
              <a:gd name="connsiteX5" fmla="*/ 111784 w 378927"/>
              <a:gd name="connsiteY5" fmla="*/ 245721 h 342381"/>
              <a:gd name="connsiteX6" fmla="*/ 1352 w 378927"/>
              <a:gd name="connsiteY6" fmla="*/ 70863 h 342381"/>
              <a:gd name="connsiteX7" fmla="*/ 56568 w 378927"/>
              <a:gd name="connsiteY7" fmla="*/ 1840 h 342381"/>
              <a:gd name="connsiteX8" fmla="*/ 130189 w 378927"/>
              <a:gd name="connsiteY8" fmla="*/ 29449 h 34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927" h="342381">
                <a:moveTo>
                  <a:pt x="130189" y="29449"/>
                </a:moveTo>
                <a:cubicBezTo>
                  <a:pt x="169300" y="53991"/>
                  <a:pt x="249824" y="104608"/>
                  <a:pt x="291236" y="149089"/>
                </a:cubicBezTo>
                <a:cubicBezTo>
                  <a:pt x="332648" y="193570"/>
                  <a:pt x="374827" y="264127"/>
                  <a:pt x="378661" y="296338"/>
                </a:cubicBezTo>
                <a:cubicBezTo>
                  <a:pt x="382496" y="328549"/>
                  <a:pt x="344152" y="343120"/>
                  <a:pt x="314243" y="342353"/>
                </a:cubicBezTo>
                <a:cubicBezTo>
                  <a:pt x="284334" y="341586"/>
                  <a:pt x="232952" y="307841"/>
                  <a:pt x="199209" y="291736"/>
                </a:cubicBezTo>
                <a:cubicBezTo>
                  <a:pt x="165466" y="275631"/>
                  <a:pt x="144760" y="282533"/>
                  <a:pt x="111784" y="245721"/>
                </a:cubicBezTo>
                <a:cubicBezTo>
                  <a:pt x="78808" y="208909"/>
                  <a:pt x="10555" y="111510"/>
                  <a:pt x="1352" y="70863"/>
                </a:cubicBezTo>
                <a:cubicBezTo>
                  <a:pt x="-7851" y="30216"/>
                  <a:pt x="32028" y="7975"/>
                  <a:pt x="56568" y="1840"/>
                </a:cubicBezTo>
                <a:cubicBezTo>
                  <a:pt x="81108" y="-4295"/>
                  <a:pt x="91078" y="4907"/>
                  <a:pt x="130189" y="29449"/>
                </a:cubicBezTo>
                <a:close/>
              </a:path>
            </a:pathLst>
          </a:custGeom>
          <a:solidFill>
            <a:srgbClr val="5EBEB6">
              <a:alpha val="6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165121" y="3694952"/>
            <a:ext cx="354623" cy="362180"/>
          </a:xfrm>
          <a:custGeom>
            <a:avLst/>
            <a:gdLst>
              <a:gd name="connsiteX0" fmla="*/ 27859 w 354623"/>
              <a:gd name="connsiteY0" fmla="*/ 74 h 362180"/>
              <a:gd name="connsiteX1" fmla="*/ 4852 w 354623"/>
              <a:gd name="connsiteY1" fmla="*/ 59894 h 362180"/>
              <a:gd name="connsiteX2" fmla="*/ 69271 w 354623"/>
              <a:gd name="connsiteY2" fmla="*/ 156526 h 362180"/>
              <a:gd name="connsiteX3" fmla="*/ 184304 w 354623"/>
              <a:gd name="connsiteY3" fmla="*/ 216345 h 362180"/>
              <a:gd name="connsiteX4" fmla="*/ 303939 w 354623"/>
              <a:gd name="connsiteY4" fmla="*/ 358993 h 362180"/>
              <a:gd name="connsiteX5" fmla="*/ 354553 w 354623"/>
              <a:gd name="connsiteY5" fmla="*/ 303774 h 362180"/>
              <a:gd name="connsiteX6" fmla="*/ 294736 w 354623"/>
              <a:gd name="connsiteY6" fmla="*/ 170330 h 362180"/>
              <a:gd name="connsiteX7" fmla="*/ 211912 w 354623"/>
              <a:gd name="connsiteY7" fmla="*/ 50691 h 362180"/>
              <a:gd name="connsiteX8" fmla="*/ 27859 w 354623"/>
              <a:gd name="connsiteY8" fmla="*/ 74 h 36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623" h="362180">
                <a:moveTo>
                  <a:pt x="27859" y="74"/>
                </a:moveTo>
                <a:cubicBezTo>
                  <a:pt x="-6651" y="1608"/>
                  <a:pt x="-2050" y="33819"/>
                  <a:pt x="4852" y="59894"/>
                </a:cubicBezTo>
                <a:cubicBezTo>
                  <a:pt x="11754" y="85969"/>
                  <a:pt x="39362" y="130451"/>
                  <a:pt x="69271" y="156526"/>
                </a:cubicBezTo>
                <a:cubicBezTo>
                  <a:pt x="99180" y="182601"/>
                  <a:pt x="145193" y="182601"/>
                  <a:pt x="184304" y="216345"/>
                </a:cubicBezTo>
                <a:cubicBezTo>
                  <a:pt x="223415" y="250089"/>
                  <a:pt x="275564" y="344422"/>
                  <a:pt x="303939" y="358993"/>
                </a:cubicBezTo>
                <a:cubicBezTo>
                  <a:pt x="332314" y="373565"/>
                  <a:pt x="356087" y="335218"/>
                  <a:pt x="354553" y="303774"/>
                </a:cubicBezTo>
                <a:cubicBezTo>
                  <a:pt x="353019" y="272330"/>
                  <a:pt x="318510" y="212511"/>
                  <a:pt x="294736" y="170330"/>
                </a:cubicBezTo>
                <a:cubicBezTo>
                  <a:pt x="270963" y="128150"/>
                  <a:pt x="254091" y="80601"/>
                  <a:pt x="211912" y="50691"/>
                </a:cubicBezTo>
                <a:cubicBezTo>
                  <a:pt x="169733" y="20781"/>
                  <a:pt x="62369" y="-1460"/>
                  <a:pt x="27859" y="74"/>
                </a:cubicBezTo>
                <a:close/>
              </a:path>
            </a:pathLst>
          </a:custGeom>
          <a:solidFill>
            <a:srgbClr val="E56488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345172" y="3876146"/>
            <a:ext cx="328196" cy="285378"/>
          </a:xfrm>
          <a:custGeom>
            <a:avLst/>
            <a:gdLst>
              <a:gd name="connsiteX0" fmla="*/ 328196 w 328196"/>
              <a:gd name="connsiteY0" fmla="*/ 0 h 285378"/>
              <a:gd name="connsiteX1" fmla="*/ 78482 w 328196"/>
              <a:gd name="connsiteY1" fmla="*/ 121286 h 285378"/>
              <a:gd name="connsiteX2" fmla="*/ 0 w 328196"/>
              <a:gd name="connsiteY2" fmla="*/ 285378 h 28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196" h="285378">
                <a:moveTo>
                  <a:pt x="328196" y="0"/>
                </a:moveTo>
                <a:cubicBezTo>
                  <a:pt x="230688" y="36861"/>
                  <a:pt x="133181" y="73723"/>
                  <a:pt x="78482" y="121286"/>
                </a:cubicBezTo>
                <a:cubicBezTo>
                  <a:pt x="23783" y="168849"/>
                  <a:pt x="0" y="285378"/>
                  <a:pt x="0" y="285378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517548" y="3861878"/>
            <a:ext cx="385273" cy="235437"/>
          </a:xfrm>
          <a:custGeom>
            <a:avLst/>
            <a:gdLst>
              <a:gd name="connsiteX0" fmla="*/ 385273 w 385273"/>
              <a:gd name="connsiteY0" fmla="*/ 0 h 235437"/>
              <a:gd name="connsiteX1" fmla="*/ 64212 w 385273"/>
              <a:gd name="connsiteY1" fmla="*/ 49941 h 235437"/>
              <a:gd name="connsiteX2" fmla="*/ 0 w 385273"/>
              <a:gd name="connsiteY2" fmla="*/ 235437 h 23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273" h="235437">
                <a:moveTo>
                  <a:pt x="385273" y="0"/>
                </a:moveTo>
                <a:cubicBezTo>
                  <a:pt x="256848" y="5351"/>
                  <a:pt x="128424" y="10702"/>
                  <a:pt x="64212" y="49941"/>
                </a:cubicBezTo>
                <a:cubicBezTo>
                  <a:pt x="0" y="89180"/>
                  <a:pt x="0" y="235437"/>
                  <a:pt x="0" y="235437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20563070">
            <a:off x="946063" y="3324066"/>
            <a:ext cx="378139" cy="266607"/>
          </a:xfrm>
          <a:custGeom>
            <a:avLst/>
            <a:gdLst>
              <a:gd name="connsiteX0" fmla="*/ 378139 w 378139"/>
              <a:gd name="connsiteY0" fmla="*/ 266607 h 266607"/>
              <a:gd name="connsiteX1" fmla="*/ 214041 w 378139"/>
              <a:gd name="connsiteY1" fmla="*/ 31170 h 266607"/>
              <a:gd name="connsiteX2" fmla="*/ 0 w 378139"/>
              <a:gd name="connsiteY2" fmla="*/ 2632 h 26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139" h="266607">
                <a:moveTo>
                  <a:pt x="378139" y="266607"/>
                </a:moveTo>
                <a:cubicBezTo>
                  <a:pt x="327601" y="170886"/>
                  <a:pt x="277064" y="75166"/>
                  <a:pt x="214041" y="31170"/>
                </a:cubicBezTo>
                <a:cubicBezTo>
                  <a:pt x="151018" y="-12826"/>
                  <a:pt x="0" y="2632"/>
                  <a:pt x="0" y="2632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666619" flipV="1">
            <a:off x="1702605" y="3514961"/>
            <a:ext cx="385273" cy="287954"/>
          </a:xfrm>
          <a:custGeom>
            <a:avLst/>
            <a:gdLst>
              <a:gd name="connsiteX0" fmla="*/ 385273 w 385273"/>
              <a:gd name="connsiteY0" fmla="*/ 0 h 235437"/>
              <a:gd name="connsiteX1" fmla="*/ 64212 w 385273"/>
              <a:gd name="connsiteY1" fmla="*/ 49941 h 235437"/>
              <a:gd name="connsiteX2" fmla="*/ 0 w 385273"/>
              <a:gd name="connsiteY2" fmla="*/ 235437 h 23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273" h="235437">
                <a:moveTo>
                  <a:pt x="385273" y="0"/>
                </a:moveTo>
                <a:cubicBezTo>
                  <a:pt x="256848" y="5351"/>
                  <a:pt x="128424" y="10702"/>
                  <a:pt x="64212" y="49941"/>
                </a:cubicBezTo>
                <a:cubicBezTo>
                  <a:pt x="0" y="89180"/>
                  <a:pt x="0" y="235437"/>
                  <a:pt x="0" y="235437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2836186" flipV="1">
            <a:off x="1251178" y="3044325"/>
            <a:ext cx="328196" cy="430644"/>
          </a:xfrm>
          <a:custGeom>
            <a:avLst/>
            <a:gdLst>
              <a:gd name="connsiteX0" fmla="*/ 328196 w 328196"/>
              <a:gd name="connsiteY0" fmla="*/ 0 h 285378"/>
              <a:gd name="connsiteX1" fmla="*/ 78482 w 328196"/>
              <a:gd name="connsiteY1" fmla="*/ 121286 h 285378"/>
              <a:gd name="connsiteX2" fmla="*/ 0 w 328196"/>
              <a:gd name="connsiteY2" fmla="*/ 285378 h 28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196" h="285378">
                <a:moveTo>
                  <a:pt x="328196" y="0"/>
                </a:moveTo>
                <a:cubicBezTo>
                  <a:pt x="230688" y="36861"/>
                  <a:pt x="133181" y="73723"/>
                  <a:pt x="78482" y="121286"/>
                </a:cubicBezTo>
                <a:cubicBezTo>
                  <a:pt x="23783" y="168849"/>
                  <a:pt x="0" y="285378"/>
                  <a:pt x="0" y="285378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15509306" flipH="1">
            <a:off x="2287045" y="3599850"/>
            <a:ext cx="356243" cy="266607"/>
          </a:xfrm>
          <a:custGeom>
            <a:avLst/>
            <a:gdLst>
              <a:gd name="connsiteX0" fmla="*/ 378139 w 378139"/>
              <a:gd name="connsiteY0" fmla="*/ 266607 h 266607"/>
              <a:gd name="connsiteX1" fmla="*/ 214041 w 378139"/>
              <a:gd name="connsiteY1" fmla="*/ 31170 h 266607"/>
              <a:gd name="connsiteX2" fmla="*/ 0 w 378139"/>
              <a:gd name="connsiteY2" fmla="*/ 2632 h 26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139" h="266607">
                <a:moveTo>
                  <a:pt x="378139" y="266607"/>
                </a:moveTo>
                <a:cubicBezTo>
                  <a:pt x="327601" y="170886"/>
                  <a:pt x="277064" y="75166"/>
                  <a:pt x="214041" y="31170"/>
                </a:cubicBezTo>
                <a:cubicBezTo>
                  <a:pt x="151018" y="-12826"/>
                  <a:pt x="0" y="2632"/>
                  <a:pt x="0" y="2632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4506981">
            <a:off x="876823" y="2573824"/>
            <a:ext cx="304707" cy="212295"/>
          </a:xfrm>
          <a:custGeom>
            <a:avLst/>
            <a:gdLst>
              <a:gd name="connsiteX0" fmla="*/ 385273 w 385273"/>
              <a:gd name="connsiteY0" fmla="*/ 0 h 235437"/>
              <a:gd name="connsiteX1" fmla="*/ 64212 w 385273"/>
              <a:gd name="connsiteY1" fmla="*/ 49941 h 235437"/>
              <a:gd name="connsiteX2" fmla="*/ 0 w 385273"/>
              <a:gd name="connsiteY2" fmla="*/ 235437 h 23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273" h="235437">
                <a:moveTo>
                  <a:pt x="385273" y="0"/>
                </a:moveTo>
                <a:cubicBezTo>
                  <a:pt x="256848" y="5351"/>
                  <a:pt x="128424" y="10702"/>
                  <a:pt x="64212" y="49941"/>
                </a:cubicBezTo>
                <a:cubicBezTo>
                  <a:pt x="0" y="89180"/>
                  <a:pt x="0" y="235437"/>
                  <a:pt x="0" y="235437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8010290" flipV="1">
            <a:off x="1205506" y="2560643"/>
            <a:ext cx="385273" cy="287954"/>
          </a:xfrm>
          <a:custGeom>
            <a:avLst/>
            <a:gdLst>
              <a:gd name="connsiteX0" fmla="*/ 385273 w 385273"/>
              <a:gd name="connsiteY0" fmla="*/ 0 h 235437"/>
              <a:gd name="connsiteX1" fmla="*/ 64212 w 385273"/>
              <a:gd name="connsiteY1" fmla="*/ 49941 h 235437"/>
              <a:gd name="connsiteX2" fmla="*/ 0 w 385273"/>
              <a:gd name="connsiteY2" fmla="*/ 235437 h 23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273" h="235437">
                <a:moveTo>
                  <a:pt x="385273" y="0"/>
                </a:moveTo>
                <a:cubicBezTo>
                  <a:pt x="256848" y="5351"/>
                  <a:pt x="128424" y="10702"/>
                  <a:pt x="64212" y="49941"/>
                </a:cubicBezTo>
                <a:cubicBezTo>
                  <a:pt x="0" y="89180"/>
                  <a:pt x="0" y="235437"/>
                  <a:pt x="0" y="235437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20525229" flipH="1">
            <a:off x="1692358" y="2113308"/>
            <a:ext cx="310975" cy="285378"/>
          </a:xfrm>
          <a:custGeom>
            <a:avLst/>
            <a:gdLst>
              <a:gd name="connsiteX0" fmla="*/ 328196 w 328196"/>
              <a:gd name="connsiteY0" fmla="*/ 0 h 285378"/>
              <a:gd name="connsiteX1" fmla="*/ 78482 w 328196"/>
              <a:gd name="connsiteY1" fmla="*/ 121286 h 285378"/>
              <a:gd name="connsiteX2" fmla="*/ 0 w 328196"/>
              <a:gd name="connsiteY2" fmla="*/ 285378 h 28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196" h="285378">
                <a:moveTo>
                  <a:pt x="328196" y="0"/>
                </a:moveTo>
                <a:cubicBezTo>
                  <a:pt x="230688" y="36861"/>
                  <a:pt x="133181" y="73723"/>
                  <a:pt x="78482" y="121286"/>
                </a:cubicBezTo>
                <a:cubicBezTo>
                  <a:pt x="23783" y="168849"/>
                  <a:pt x="0" y="285378"/>
                  <a:pt x="0" y="285378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4929646" flipH="1" flipV="1">
            <a:off x="1414624" y="1865055"/>
            <a:ext cx="418600" cy="205801"/>
          </a:xfrm>
          <a:custGeom>
            <a:avLst/>
            <a:gdLst>
              <a:gd name="connsiteX0" fmla="*/ 378139 w 378139"/>
              <a:gd name="connsiteY0" fmla="*/ 266607 h 266607"/>
              <a:gd name="connsiteX1" fmla="*/ 214041 w 378139"/>
              <a:gd name="connsiteY1" fmla="*/ 31170 h 266607"/>
              <a:gd name="connsiteX2" fmla="*/ 0 w 378139"/>
              <a:gd name="connsiteY2" fmla="*/ 2632 h 26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139" h="266607">
                <a:moveTo>
                  <a:pt x="378139" y="266607"/>
                </a:moveTo>
                <a:cubicBezTo>
                  <a:pt x="327601" y="170886"/>
                  <a:pt x="277064" y="75166"/>
                  <a:pt x="214041" y="31170"/>
                </a:cubicBezTo>
                <a:cubicBezTo>
                  <a:pt x="151018" y="-12826"/>
                  <a:pt x="0" y="2632"/>
                  <a:pt x="0" y="2632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4878402">
            <a:off x="2260781" y="1635745"/>
            <a:ext cx="474862" cy="266607"/>
          </a:xfrm>
          <a:custGeom>
            <a:avLst/>
            <a:gdLst>
              <a:gd name="connsiteX0" fmla="*/ 378139 w 378139"/>
              <a:gd name="connsiteY0" fmla="*/ 266607 h 266607"/>
              <a:gd name="connsiteX1" fmla="*/ 214041 w 378139"/>
              <a:gd name="connsiteY1" fmla="*/ 31170 h 266607"/>
              <a:gd name="connsiteX2" fmla="*/ 0 w 378139"/>
              <a:gd name="connsiteY2" fmla="*/ 2632 h 26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139" h="266607">
                <a:moveTo>
                  <a:pt x="378139" y="266607"/>
                </a:moveTo>
                <a:cubicBezTo>
                  <a:pt x="327601" y="170886"/>
                  <a:pt x="277064" y="75166"/>
                  <a:pt x="214041" y="31170"/>
                </a:cubicBezTo>
                <a:cubicBezTo>
                  <a:pt x="151018" y="-12826"/>
                  <a:pt x="0" y="2632"/>
                  <a:pt x="0" y="2632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9218579" flipV="1">
            <a:off x="2266637" y="1918600"/>
            <a:ext cx="328196" cy="430644"/>
          </a:xfrm>
          <a:custGeom>
            <a:avLst/>
            <a:gdLst>
              <a:gd name="connsiteX0" fmla="*/ 328196 w 328196"/>
              <a:gd name="connsiteY0" fmla="*/ 0 h 285378"/>
              <a:gd name="connsiteX1" fmla="*/ 78482 w 328196"/>
              <a:gd name="connsiteY1" fmla="*/ 121286 h 285378"/>
              <a:gd name="connsiteX2" fmla="*/ 0 w 328196"/>
              <a:gd name="connsiteY2" fmla="*/ 285378 h 28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196" h="285378">
                <a:moveTo>
                  <a:pt x="328196" y="0"/>
                </a:moveTo>
                <a:cubicBezTo>
                  <a:pt x="230688" y="36861"/>
                  <a:pt x="133181" y="73723"/>
                  <a:pt x="78482" y="121286"/>
                </a:cubicBezTo>
                <a:cubicBezTo>
                  <a:pt x="23783" y="168849"/>
                  <a:pt x="0" y="285378"/>
                  <a:pt x="0" y="285378"/>
                </a:cubicBezTo>
              </a:path>
            </a:pathLst>
          </a:custGeom>
          <a:ln w="38100" cmpd="sng">
            <a:solidFill>
              <a:srgbClr val="366E6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170896" y="1662942"/>
            <a:ext cx="2964819" cy="2396208"/>
          </a:xfrm>
          <a:custGeom>
            <a:avLst/>
            <a:gdLst>
              <a:gd name="connsiteX0" fmla="*/ 2964819 w 2964819"/>
              <a:gd name="connsiteY0" fmla="*/ 2396208 h 2396208"/>
              <a:gd name="connsiteX1" fmla="*/ 2702954 w 2964819"/>
              <a:gd name="connsiteY1" fmla="*/ 2029575 h 2396208"/>
              <a:gd name="connsiteX2" fmla="*/ 2270877 w 2964819"/>
              <a:gd name="connsiteY2" fmla="*/ 1951011 h 2396208"/>
              <a:gd name="connsiteX3" fmla="*/ 1498375 w 2964819"/>
              <a:gd name="connsiteY3" fmla="*/ 2212892 h 2396208"/>
              <a:gd name="connsiteX4" fmla="*/ 804433 w 2964819"/>
              <a:gd name="connsiteY4" fmla="*/ 2212892 h 2396208"/>
              <a:gd name="connsiteX5" fmla="*/ 162863 w 2964819"/>
              <a:gd name="connsiteY5" fmla="*/ 1820071 h 2396208"/>
              <a:gd name="connsiteX6" fmla="*/ 31931 w 2964819"/>
              <a:gd name="connsiteY6" fmla="*/ 982053 h 2396208"/>
              <a:gd name="connsiteX7" fmla="*/ 647314 w 2964819"/>
              <a:gd name="connsiteY7" fmla="*/ 419009 h 2396208"/>
              <a:gd name="connsiteX8" fmla="*/ 1563841 w 2964819"/>
              <a:gd name="connsiteY8" fmla="*/ 327351 h 2396208"/>
              <a:gd name="connsiteX9" fmla="*/ 2166131 w 2964819"/>
              <a:gd name="connsiteY9" fmla="*/ 0 h 239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4819" h="2396208">
                <a:moveTo>
                  <a:pt x="2964819" y="2396208"/>
                </a:moveTo>
                <a:cubicBezTo>
                  <a:pt x="2891715" y="2249991"/>
                  <a:pt x="2818611" y="2103775"/>
                  <a:pt x="2702954" y="2029575"/>
                </a:cubicBezTo>
                <a:cubicBezTo>
                  <a:pt x="2587297" y="1955375"/>
                  <a:pt x="2471640" y="1920458"/>
                  <a:pt x="2270877" y="1951011"/>
                </a:cubicBezTo>
                <a:cubicBezTo>
                  <a:pt x="2070114" y="1981564"/>
                  <a:pt x="1742782" y="2169245"/>
                  <a:pt x="1498375" y="2212892"/>
                </a:cubicBezTo>
                <a:cubicBezTo>
                  <a:pt x="1253968" y="2256539"/>
                  <a:pt x="1027018" y="2278362"/>
                  <a:pt x="804433" y="2212892"/>
                </a:cubicBezTo>
                <a:cubicBezTo>
                  <a:pt x="581848" y="2147422"/>
                  <a:pt x="291613" y="2025211"/>
                  <a:pt x="162863" y="1820071"/>
                </a:cubicBezTo>
                <a:cubicBezTo>
                  <a:pt x="34113" y="1614931"/>
                  <a:pt x="-48811" y="1215563"/>
                  <a:pt x="31931" y="982053"/>
                </a:cubicBezTo>
                <a:cubicBezTo>
                  <a:pt x="112673" y="748543"/>
                  <a:pt x="391996" y="528126"/>
                  <a:pt x="647314" y="419009"/>
                </a:cubicBezTo>
                <a:cubicBezTo>
                  <a:pt x="902632" y="309892"/>
                  <a:pt x="1310705" y="397186"/>
                  <a:pt x="1563841" y="327351"/>
                </a:cubicBezTo>
                <a:cubicBezTo>
                  <a:pt x="1816977" y="257516"/>
                  <a:pt x="2166131" y="0"/>
                  <a:pt x="2166131" y="0"/>
                </a:cubicBezTo>
              </a:path>
            </a:pathLst>
          </a:custGeom>
          <a:ln w="57150" cmpd="sng">
            <a:solidFill>
              <a:srgbClr val="366E6A"/>
            </a:solidFill>
            <a:headEnd type="oval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110452" y="2611203"/>
            <a:ext cx="230036" cy="1121329"/>
          </a:xfrm>
          <a:custGeom>
            <a:avLst/>
            <a:gdLst>
              <a:gd name="connsiteX0" fmla="*/ 159994 w 211028"/>
              <a:gd name="connsiteY0" fmla="*/ 938849 h 938849"/>
              <a:gd name="connsiteX1" fmla="*/ 201908 w 211028"/>
              <a:gd name="connsiteY1" fmla="*/ 452659 h 938849"/>
              <a:gd name="connsiteX2" fmla="*/ 4913 w 211028"/>
              <a:gd name="connsiteY2" fmla="*/ 243095 h 938849"/>
              <a:gd name="connsiteX3" fmla="*/ 55210 w 211028"/>
              <a:gd name="connsiteY3" fmla="*/ 0 h 93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028" h="938849">
                <a:moveTo>
                  <a:pt x="159994" y="938849"/>
                </a:moveTo>
                <a:cubicBezTo>
                  <a:pt x="193874" y="753733"/>
                  <a:pt x="227755" y="568618"/>
                  <a:pt x="201908" y="452659"/>
                </a:cubicBezTo>
                <a:cubicBezTo>
                  <a:pt x="176061" y="336700"/>
                  <a:pt x="29363" y="318538"/>
                  <a:pt x="4913" y="243095"/>
                </a:cubicBezTo>
                <a:cubicBezTo>
                  <a:pt x="-19537" y="167652"/>
                  <a:pt x="55210" y="0"/>
                  <a:pt x="55210" y="0"/>
                </a:cubicBezTo>
              </a:path>
            </a:pathLst>
          </a:custGeom>
          <a:ln w="57150" cmpd="sng">
            <a:solidFill>
              <a:srgbClr val="9D455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258308" y="2399714"/>
            <a:ext cx="1008298" cy="1288621"/>
          </a:xfrm>
          <a:custGeom>
            <a:avLst/>
            <a:gdLst>
              <a:gd name="connsiteX0" fmla="*/ 991183 w 1008298"/>
              <a:gd name="connsiteY0" fmla="*/ 1173562 h 1173562"/>
              <a:gd name="connsiteX1" fmla="*/ 886398 w 1008298"/>
              <a:gd name="connsiteY1" fmla="*/ 670607 h 1173562"/>
              <a:gd name="connsiteX2" fmla="*/ 81655 w 1008298"/>
              <a:gd name="connsiteY2" fmla="*/ 406556 h 1173562"/>
              <a:gd name="connsiteX3" fmla="*/ 27167 w 1008298"/>
              <a:gd name="connsiteY3" fmla="*/ 0 h 1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298" h="1173562">
                <a:moveTo>
                  <a:pt x="991183" y="1173562"/>
                </a:moveTo>
                <a:cubicBezTo>
                  <a:pt x="1014584" y="986001"/>
                  <a:pt x="1037986" y="798441"/>
                  <a:pt x="886398" y="670607"/>
                </a:cubicBezTo>
                <a:cubicBezTo>
                  <a:pt x="734810" y="542773"/>
                  <a:pt x="224860" y="518324"/>
                  <a:pt x="81655" y="406556"/>
                </a:cubicBezTo>
                <a:cubicBezTo>
                  <a:pt x="-61550" y="294788"/>
                  <a:pt x="27167" y="0"/>
                  <a:pt x="27167" y="0"/>
                </a:cubicBezTo>
              </a:path>
            </a:pathLst>
          </a:custGeom>
          <a:ln w="57150" cmpd="sng">
            <a:solidFill>
              <a:srgbClr val="9D455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541526" y="2568251"/>
            <a:ext cx="1725080" cy="1164281"/>
          </a:xfrm>
          <a:custGeom>
            <a:avLst/>
            <a:gdLst>
              <a:gd name="connsiteX0" fmla="*/ 1668165 w 1668165"/>
              <a:gd name="connsiteY0" fmla="*/ 1026867 h 1026867"/>
              <a:gd name="connsiteX1" fmla="*/ 1378961 w 1668165"/>
              <a:gd name="connsiteY1" fmla="*/ 624503 h 1026867"/>
              <a:gd name="connsiteX2" fmla="*/ 259865 w 1668165"/>
              <a:gd name="connsiteY2" fmla="*/ 435895 h 1026867"/>
              <a:gd name="connsiteX3" fmla="*/ 0 w 1668165"/>
              <a:gd name="connsiteY3" fmla="*/ 0 h 102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8165" h="1026867">
                <a:moveTo>
                  <a:pt x="1668165" y="1026867"/>
                </a:moveTo>
                <a:cubicBezTo>
                  <a:pt x="1640921" y="874932"/>
                  <a:pt x="1613678" y="722998"/>
                  <a:pt x="1378961" y="624503"/>
                </a:cubicBezTo>
                <a:cubicBezTo>
                  <a:pt x="1144244" y="526008"/>
                  <a:pt x="489692" y="539979"/>
                  <a:pt x="259865" y="435895"/>
                </a:cubicBezTo>
                <a:cubicBezTo>
                  <a:pt x="30038" y="331811"/>
                  <a:pt x="0" y="0"/>
                  <a:pt x="0" y="0"/>
                </a:cubicBezTo>
              </a:path>
            </a:pathLst>
          </a:custGeom>
          <a:ln w="57150" cmpd="sng">
            <a:solidFill>
              <a:srgbClr val="9D455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21392019">
            <a:off x="2094887" y="2892575"/>
            <a:ext cx="2195325" cy="963997"/>
          </a:xfrm>
          <a:custGeom>
            <a:avLst/>
            <a:gdLst>
              <a:gd name="connsiteX0" fmla="*/ 2057963 w 2057963"/>
              <a:gd name="connsiteY0" fmla="*/ 963997 h 963997"/>
              <a:gd name="connsiteX1" fmla="*/ 1869352 w 2057963"/>
              <a:gd name="connsiteY1" fmla="*/ 725093 h 963997"/>
              <a:gd name="connsiteX2" fmla="*/ 1575956 w 2057963"/>
              <a:gd name="connsiteY2" fmla="*/ 599355 h 963997"/>
              <a:gd name="connsiteX3" fmla="*/ 1085565 w 2057963"/>
              <a:gd name="connsiteY3" fmla="*/ 511337 h 963997"/>
              <a:gd name="connsiteX4" fmla="*/ 310162 w 2057963"/>
              <a:gd name="connsiteY4" fmla="*/ 343686 h 963997"/>
              <a:gd name="connsiteX5" fmla="*/ 0 w 2057963"/>
              <a:gd name="connsiteY5" fmla="*/ 0 h 96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7963" h="963997">
                <a:moveTo>
                  <a:pt x="2057963" y="963997"/>
                </a:moveTo>
                <a:cubicBezTo>
                  <a:pt x="2003824" y="874932"/>
                  <a:pt x="1949686" y="785867"/>
                  <a:pt x="1869352" y="725093"/>
                </a:cubicBezTo>
                <a:cubicBezTo>
                  <a:pt x="1789018" y="664319"/>
                  <a:pt x="1706587" y="634981"/>
                  <a:pt x="1575956" y="599355"/>
                </a:cubicBezTo>
                <a:cubicBezTo>
                  <a:pt x="1445325" y="563729"/>
                  <a:pt x="1296531" y="553949"/>
                  <a:pt x="1085565" y="511337"/>
                </a:cubicBezTo>
                <a:cubicBezTo>
                  <a:pt x="874599" y="468725"/>
                  <a:pt x="491089" y="428909"/>
                  <a:pt x="310162" y="343686"/>
                </a:cubicBezTo>
                <a:cubicBezTo>
                  <a:pt x="129234" y="258463"/>
                  <a:pt x="0" y="0"/>
                  <a:pt x="0" y="0"/>
                </a:cubicBezTo>
              </a:path>
            </a:pathLst>
          </a:custGeom>
          <a:ln w="57150" cmpd="sng">
            <a:solidFill>
              <a:srgbClr val="9D455F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16" idx="4"/>
          </p:cNvCxnSpPr>
          <p:nvPr/>
        </p:nvCxnSpPr>
        <p:spPr>
          <a:xfrm flipH="1">
            <a:off x="3402992" y="4196592"/>
            <a:ext cx="757778" cy="145008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067752" y="5239820"/>
            <a:ext cx="1433877" cy="10356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ook"/>
                <a:cs typeface="Avenir Book"/>
              </a:rPr>
              <a:t>Ventral Tegmental Area</a:t>
            </a:r>
            <a:endParaRPr lang="en-US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647126" y="3946624"/>
            <a:ext cx="528644" cy="1047028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24216" y="4882280"/>
            <a:ext cx="1578605" cy="7643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venir Book"/>
                <a:cs typeface="Avenir Book"/>
              </a:rPr>
              <a:t>Mesocortical</a:t>
            </a:r>
            <a:r>
              <a:rPr lang="en-US" dirty="0" smtClean="0">
                <a:solidFill>
                  <a:schemeClr val="tx1"/>
                </a:solidFill>
                <a:latin typeface="Avenir Book"/>
                <a:cs typeface="Avenir Book"/>
              </a:rPr>
              <a:t> Pathway</a:t>
            </a:r>
            <a:endParaRPr lang="en-US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cxnSp>
        <p:nvCxnSpPr>
          <p:cNvPr id="41" name="Straight Connector 40"/>
          <p:cNvCxnSpPr>
            <a:stCxn id="17" idx="5"/>
          </p:cNvCxnSpPr>
          <p:nvPr/>
        </p:nvCxnSpPr>
        <p:spPr>
          <a:xfrm>
            <a:off x="4519674" y="3998726"/>
            <a:ext cx="2495915" cy="148767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871565" y="5190504"/>
            <a:ext cx="1433877" cy="7680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venir Book"/>
                <a:cs typeface="Avenir Book"/>
              </a:rPr>
              <a:t>Substantia</a:t>
            </a:r>
            <a:r>
              <a:rPr lang="en-US" dirty="0" smtClean="0">
                <a:solidFill>
                  <a:schemeClr val="tx1"/>
                </a:solidFill>
                <a:latin typeface="Avenir Book"/>
                <a:cs typeface="Avenir Book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venir Book"/>
                <a:cs typeface="Avenir Book"/>
              </a:rPr>
              <a:t>Nigra</a:t>
            </a:r>
            <a:endParaRPr lang="en-US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363320" y="3441777"/>
            <a:ext cx="3120796" cy="114460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255194" y="4241173"/>
            <a:ext cx="1578605" cy="7643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venir Book"/>
                <a:cs typeface="Avenir Book"/>
              </a:rPr>
              <a:t>Nigrostriatal</a:t>
            </a:r>
            <a:r>
              <a:rPr lang="en-US" dirty="0" smtClean="0">
                <a:solidFill>
                  <a:schemeClr val="tx1"/>
                </a:solidFill>
                <a:latin typeface="Avenir Book"/>
                <a:cs typeface="Avenir Book"/>
              </a:rPr>
              <a:t> Pathway</a:t>
            </a:r>
            <a:endParaRPr lang="en-US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cxnSp>
        <p:nvCxnSpPr>
          <p:cNvPr id="44" name="Straight Connector 43"/>
          <p:cNvCxnSpPr>
            <a:endCxn id="15" idx="24"/>
          </p:cNvCxnSpPr>
          <p:nvPr/>
        </p:nvCxnSpPr>
        <p:spPr>
          <a:xfrm>
            <a:off x="984841" y="1064745"/>
            <a:ext cx="322008" cy="661204"/>
          </a:xfrm>
          <a:prstGeom prst="line">
            <a:avLst/>
          </a:prstGeom>
          <a:ln>
            <a:solidFill>
              <a:schemeClr val="tx1"/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20519" y="423638"/>
            <a:ext cx="1297202" cy="7643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ook"/>
                <a:cs typeface="Avenir Book"/>
              </a:rPr>
              <a:t>Prefrontal Cortex</a:t>
            </a:r>
            <a:endParaRPr lang="en-US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18460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13</Words>
  <Application>Microsoft Macintosh PowerPoint</Application>
  <PresentationFormat>On-screen Show (4:3)</PresentationFormat>
  <Paragraphs>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Beam</dc:creator>
  <cp:lastModifiedBy>Elizabeth Beam</cp:lastModifiedBy>
  <cp:revision>20</cp:revision>
  <dcterms:created xsi:type="dcterms:W3CDTF">2019-02-18T20:17:39Z</dcterms:created>
  <dcterms:modified xsi:type="dcterms:W3CDTF">2019-02-20T00:31:15Z</dcterms:modified>
</cp:coreProperties>
</file>