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DEB2-58EC-5141-A684-0F85A61EA16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24D-A7DD-BC42-B2D0-15FB96ED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4" y="1759687"/>
            <a:ext cx="4053093" cy="3128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15" y="1811527"/>
            <a:ext cx="3784218" cy="30764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5179" y="1784837"/>
            <a:ext cx="248424" cy="240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4840570" y="1784837"/>
            <a:ext cx="248424" cy="240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83006" y="1268348"/>
            <a:ext cx="338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lack"/>
                <a:cs typeface="Avenir Black"/>
              </a:rPr>
              <a:t>Monkey Performance</a:t>
            </a:r>
            <a:endParaRPr lang="en-US" sz="2400" dirty="0"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993" y="1268348"/>
            <a:ext cx="338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lack"/>
                <a:cs typeface="Avenir Black"/>
              </a:rPr>
              <a:t>Model Performance</a:t>
            </a:r>
            <a:endParaRPr lang="en-US" sz="24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1449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Beam</dc:creator>
  <cp:lastModifiedBy>Elizabeth Beam</cp:lastModifiedBy>
  <cp:revision>7</cp:revision>
  <dcterms:created xsi:type="dcterms:W3CDTF">2019-01-22T19:17:38Z</dcterms:created>
  <dcterms:modified xsi:type="dcterms:W3CDTF">2019-02-19T22:12:26Z</dcterms:modified>
</cp:coreProperties>
</file>