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425" r:id="rId2"/>
    <p:sldId id="424" r:id="rId3"/>
    <p:sldId id="428" r:id="rId4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18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17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7FE9-D73F-F242-95DE-0248EF419A6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F147B0-E799-364E-A499-C5E7C6727F30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4C889B-C2F5-184A-BD8D-E6E5EA35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73902-5A51-D647-8ADA-83DE03939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066274-AFE1-CB42-8F1C-CDA7676CB43B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World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148448-9FC6-D146-9C66-DA52548A4FBF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Agent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2BB19-20F9-134E-B2B0-6174C7F854CE}"/>
                </a:ext>
              </a:extLst>
            </p:cNvPr>
            <p:cNvSpPr txBox="1"/>
            <p:nvPr/>
          </p:nvSpPr>
          <p:spPr>
            <a:xfrm>
              <a:off x="8817637" y="3097215"/>
              <a:ext cx="2112778" cy="44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venir Book"/>
                  <a:cs typeface="Avenir Book"/>
                </a:rPr>
                <a:t>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3C582-5ED7-AA4A-BCA6-2DCC73F90867}"/>
                </a:ext>
              </a:extLst>
            </p:cNvPr>
            <p:cNvSpPr txBox="1"/>
            <p:nvPr/>
          </p:nvSpPr>
          <p:spPr>
            <a:xfrm>
              <a:off x="684618" y="2778621"/>
              <a:ext cx="2803884" cy="101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Observation</a:t>
              </a:r>
            </a:p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4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BF485-1F70-004B-A65D-03166C21C2EA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CCD4B2C-2216-F944-A7B7-BAA8107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D22A5A-BB3C-6145-A068-AF014335F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257113E-EE68-8047-B5C0-D169EE0AF806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World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6021C39-D4A3-B84F-8388-538B8BDD3E54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Agent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3478CC-BF8B-6448-9325-4D7535C5B1AC}"/>
                </a:ext>
              </a:extLst>
            </p:cNvPr>
            <p:cNvSpPr txBox="1"/>
            <p:nvPr/>
          </p:nvSpPr>
          <p:spPr>
            <a:xfrm>
              <a:off x="8817637" y="3097215"/>
              <a:ext cx="2112778" cy="44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venir Book"/>
                  <a:cs typeface="Avenir Book"/>
                </a:rPr>
                <a:t>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DEBF49-18A6-DF4E-933B-8287FD1E31BB}"/>
                </a:ext>
              </a:extLst>
            </p:cNvPr>
            <p:cNvSpPr txBox="1"/>
            <p:nvPr/>
          </p:nvSpPr>
          <p:spPr>
            <a:xfrm>
              <a:off x="684618" y="2778621"/>
              <a:ext cx="2803884" cy="101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Observation</a:t>
              </a:r>
            </a:p>
            <a:p>
              <a:pPr algn="r">
                <a:lnSpc>
                  <a:spcPct val="130000"/>
                </a:lnSpc>
              </a:pPr>
              <a:r>
                <a:rPr lang="en-US" sz="3200" dirty="0">
                  <a:latin typeface="Avenir Book"/>
                  <a:cs typeface="Avenir Book"/>
                </a:rPr>
                <a:t>Reward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D8807DA-F811-A440-B63D-5A697825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43452">
            <a:off x="4097721" y="52532"/>
            <a:ext cx="3311514" cy="354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429B5-7CBF-4C4A-8526-36B7BFDF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5443">
            <a:off x="6328116" y="1270733"/>
            <a:ext cx="4237673" cy="264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BAC1B-871C-CB44-9EBD-30CEF1F93D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9834941" y="2373214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79134E-071E-6142-9187-3A3CBE8AC23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96" b="90741" l="10000" r="90000">
                        <a14:foregroundMark x1="42857" y1="87037" x2="42857" y2="87037"/>
                        <a14:foregroundMark x1="50571" y1="88056" x2="50571" y2="88056"/>
                        <a14:foregroundMark x1="44286" y1="90741" x2="44286" y2="90741"/>
                        <a14:foregroundMark x1="47143" y1="2685" x2="47143" y2="2685"/>
                        <a14:foregroundMark x1="48143" y1="1296" x2="48143" y2="129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rcRect b="7716"/>
          <a:stretch/>
        </p:blipFill>
        <p:spPr>
          <a:xfrm rot="5400000">
            <a:off x="11190150" y="2187188"/>
            <a:ext cx="574879" cy="818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648A18-CB89-7041-8E9B-181ECEA1712B}"/>
              </a:ext>
            </a:extLst>
          </p:cNvPr>
          <p:cNvSpPr txBox="1"/>
          <p:nvPr/>
        </p:nvSpPr>
        <p:spPr>
          <a:xfrm rot="20551244">
            <a:off x="-43589" y="2690090"/>
            <a:ext cx="3509062" cy="11291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dirty="0">
                <a:latin typeface="Chiller" panose="020F0502020204030204" pitchFamily="34" charset="0"/>
                <a:cs typeface="Chiller" panose="020F0502020204030204" pitchFamily="34" charset="0"/>
              </a:rPr>
              <a:t>+ 1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0F293A-01DD-114C-AB80-44EA8B9B72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638420" y="187933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939213-8433-FE4D-BB93-936E130DC85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612" b="60216" l="69769" r="93462">
                        <a14:foregroundMark x1="69923" y1="47122" x2="69923" y2="47122"/>
                        <a14:foregroundMark x1="93538" y1="49856" x2="93538" y2="49856"/>
                        <a14:foregroundMark x1="81154" y1="60216" x2="81154" y2="60216"/>
                      </a14:backgroundRemoval>
                    </a14:imgEffect>
                  </a14:imgLayer>
                </a14:imgProps>
              </a:ext>
            </a:extLst>
          </a:blip>
          <a:srcRect l="68436" t="32709" r="3646" b="37322"/>
          <a:stretch/>
        </p:blipFill>
        <p:spPr>
          <a:xfrm>
            <a:off x="2611709" y="943994"/>
            <a:ext cx="345646" cy="396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5415F2-6B90-A643-9712-33879F554A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96" b="90741" l="10000" r="90000">
                        <a14:foregroundMark x1="42857" y1="87037" x2="42857" y2="87037"/>
                        <a14:foregroundMark x1="50571" y1="88056" x2="50571" y2="88056"/>
                        <a14:foregroundMark x1="44286" y1="90741" x2="44286" y2="90741"/>
                        <a14:foregroundMark x1="47143" y1="2685" x2="47143" y2="2685"/>
                        <a14:foregroundMark x1="48143" y1="1296" x2="48143" y2="129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rcRect b="7716"/>
          <a:stretch/>
        </p:blipFill>
        <p:spPr>
          <a:xfrm rot="17465222">
            <a:off x="2205078" y="834007"/>
            <a:ext cx="302956" cy="431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943580-D235-954A-912F-0F00F09F0A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1541451" y="190205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697F53-BAED-F048-A04B-B62EB18E23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068" b="26070" l="7895" r="29988"/>
                    </a14:imgEffect>
                  </a14:imgLayer>
                </a14:imgProps>
              </a:ext>
            </a:extLst>
          </a:blip>
          <a:srcRect l="5133" t="5818" r="67250" b="71680"/>
          <a:stretch/>
        </p:blipFill>
        <p:spPr>
          <a:xfrm>
            <a:off x="1202530" y="451789"/>
            <a:ext cx="1233391" cy="394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70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313D2EB-1357-2B48-A41C-64557C2B925B}"/>
              </a:ext>
            </a:extLst>
          </p:cNvPr>
          <p:cNvGrpSpPr>
            <a:grpSpLocks noChangeAspect="1"/>
          </p:cNvGrpSpPr>
          <p:nvPr/>
        </p:nvGrpSpPr>
        <p:grpSpPr>
          <a:xfrm>
            <a:off x="3554937" y="58033"/>
            <a:ext cx="4972334" cy="4225801"/>
            <a:chOff x="558965" y="2340234"/>
            <a:chExt cx="4071463" cy="349148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9E6FDB-0CD7-3D4C-9EAA-4F71E5C11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23" b="91667" l="1667" r="9566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58965" y="2340234"/>
              <a:ext cx="4071463" cy="34914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FE3D1E-FBE6-6A48-BEFF-08844E884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4404084">
              <a:off x="3617916" y="3541110"/>
              <a:ext cx="798766" cy="6186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BDFAE6-9007-8F4D-9390-E8570B17F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4478905" flipH="1" flipV="1">
              <a:off x="3298504" y="3595315"/>
              <a:ext cx="798718" cy="618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05CFEB9-88EF-B243-ABBE-D930C52C5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3579618">
              <a:off x="2455923" y="3804985"/>
              <a:ext cx="621960" cy="4866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CE1DAA-BB2D-7149-8E0E-E13C993CB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3475"/>
            <a:stretch/>
          </p:blipFill>
          <p:spPr>
            <a:xfrm rot="3654439" flipH="1" flipV="1">
              <a:off x="2192411" y="3887754"/>
              <a:ext cx="621923" cy="4866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CF3FBB-A15D-EA42-8856-52AD2A1FE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4933"/>
            <a:stretch/>
          </p:blipFill>
          <p:spPr>
            <a:xfrm rot="10800000" flipV="1">
              <a:off x="2958395" y="3741034"/>
              <a:ext cx="464368" cy="379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AA5ADD-F86A-C643-ADB2-1A693667B0FF}"/>
              </a:ext>
            </a:extLst>
          </p:cNvPr>
          <p:cNvSpPr txBox="1"/>
          <p:nvPr/>
        </p:nvSpPr>
        <p:spPr>
          <a:xfrm>
            <a:off x="-160302" y="1036633"/>
            <a:ext cx="3509062" cy="178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3400" dirty="0">
                <a:latin typeface="Avenir Book" panose="02000503020000020003" pitchFamily="2" charset="0"/>
                <a:cs typeface="Avenir Book"/>
              </a:rPr>
              <a:t>Base System</a:t>
            </a:r>
            <a:endParaRPr lang="en-US" sz="3400" dirty="0">
              <a:latin typeface="Avenir Book" panose="02000503020000020003" pitchFamily="2" charset="0"/>
            </a:endParaRPr>
          </a:p>
          <a:p>
            <a:pPr algn="r">
              <a:lnSpc>
                <a:spcPct val="130000"/>
              </a:lnSpc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cs typeface="Avenir Book"/>
              </a:rPr>
              <a:t>Dopamine neurons</a:t>
            </a:r>
          </a:p>
          <a:p>
            <a:pPr algn="r">
              <a:lnSpc>
                <a:spcPct val="130000"/>
              </a:lnSpc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cs typeface="Avenir Book"/>
              </a:rPr>
              <a:t>Stable over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C5207-0665-E543-BCA7-140CBAC90E57}"/>
              </a:ext>
            </a:extLst>
          </p:cNvPr>
          <p:cNvSpPr txBox="1"/>
          <p:nvPr/>
        </p:nvSpPr>
        <p:spPr>
          <a:xfrm>
            <a:off x="8835654" y="1036632"/>
            <a:ext cx="3509062" cy="178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400" dirty="0">
                <a:latin typeface="Avenir Book" panose="02000503020000020003" pitchFamily="2" charset="0"/>
                <a:cs typeface="Avenir Book"/>
              </a:rPr>
              <a:t>Meta System</a:t>
            </a:r>
            <a:endParaRPr lang="en-US" sz="3400" dirty="0">
              <a:latin typeface="Avenir Book" panose="02000503020000020003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cs typeface="Avenir Book"/>
              </a:rPr>
              <a:t>Prefrontal cortex</a:t>
            </a:r>
          </a:p>
          <a:p>
            <a:pPr>
              <a:lnSpc>
                <a:spcPct val="130000"/>
              </a:lnSpc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cs typeface="Avenir Book"/>
              </a:rPr>
              <a:t>Flexible &amp; dynamic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4763C9-5BC7-114E-AF72-A12EFB0ECA77}"/>
              </a:ext>
            </a:extLst>
          </p:cNvPr>
          <p:cNvCxnSpPr>
            <a:cxnSpLocks/>
          </p:cNvCxnSpPr>
          <p:nvPr/>
        </p:nvCxnSpPr>
        <p:spPr>
          <a:xfrm flipH="1" flipV="1">
            <a:off x="3526396" y="2057400"/>
            <a:ext cx="2176272" cy="210192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028DA5-D74E-534F-9B16-C8CBD1EDAC82}"/>
              </a:ext>
            </a:extLst>
          </p:cNvPr>
          <p:cNvCxnSpPr>
            <a:cxnSpLocks/>
          </p:cNvCxnSpPr>
          <p:nvPr/>
        </p:nvCxnSpPr>
        <p:spPr>
          <a:xfrm flipV="1">
            <a:off x="8002974" y="2007772"/>
            <a:ext cx="630936" cy="163161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26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Helen Beam</dc:creator>
  <cp:lastModifiedBy>Ellie Helen Beam</cp:lastModifiedBy>
  <cp:revision>12</cp:revision>
  <dcterms:created xsi:type="dcterms:W3CDTF">2019-09-12T21:58:38Z</dcterms:created>
  <dcterms:modified xsi:type="dcterms:W3CDTF">2019-09-14T01:27:59Z</dcterms:modified>
</cp:coreProperties>
</file>