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Relationship Id="rId16" Type="http://schemas.openxmlformats.org/officeDocument/2006/relationships/image" Target="../media/image154.png"/><Relationship Id="rId17" Type="http://schemas.openxmlformats.org/officeDocument/2006/relationships/image" Target="../media/image155.png"/><Relationship Id="rId18" Type="http://schemas.openxmlformats.org/officeDocument/2006/relationships/image" Target="../media/image156.png"/><Relationship Id="rId19" Type="http://schemas.openxmlformats.org/officeDocument/2006/relationships/image" Target="../media/image157.png"/><Relationship Id="rId20" Type="http://schemas.openxmlformats.org/officeDocument/2006/relationships/image" Target="../media/image15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0450" y="5061037"/>
            <a:ext cx="8080309" cy="993231"/>
            <a:chOff x="5050450" y="5061037"/>
            <a:chExt cx="8080309" cy="993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0450" y="5061037"/>
              <a:ext cx="8080309" cy="993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13308" y="3490948"/>
            <a:ext cx="8238514" cy="182852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2869" y="5029112"/>
            <a:ext cx="6143364" cy="12190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4113" y="2524372"/>
            <a:ext cx="13833485" cy="935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47603" y="3140995"/>
            <a:ext cx="10622880" cy="563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1390" y="3720057"/>
            <a:ext cx="7808674" cy="6010555"/>
            <a:chOff x="401390" y="3720057"/>
            <a:chExt cx="7808674" cy="60105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390" y="3720057"/>
              <a:ext cx="7808674" cy="6010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38375" y="3720057"/>
            <a:ext cx="8366303" cy="6010555"/>
            <a:chOff x="8738375" y="3720057"/>
            <a:chExt cx="8366303" cy="60105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8375" y="3720057"/>
              <a:ext cx="8366303" cy="60105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48440" y="9724352"/>
            <a:ext cx="861213" cy="8216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9773" y="2854169"/>
            <a:ext cx="15303377" cy="63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9773" y="3246382"/>
            <a:ext cx="10559684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7390" y="3680578"/>
            <a:ext cx="15572568" cy="5157187"/>
            <a:chOff x="1397390" y="3680578"/>
            <a:chExt cx="15572568" cy="51571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390" y="3680578"/>
              <a:ext cx="15572568" cy="51571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2222" y="8793798"/>
            <a:ext cx="12555825" cy="10158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0272" y="9533404"/>
            <a:ext cx="1154106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4535" y="2915665"/>
            <a:ext cx="10945008" cy="12190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87681" y="4447670"/>
            <a:ext cx="12110353" cy="4214915"/>
            <a:chOff x="3087681" y="4447670"/>
            <a:chExt cx="12110353" cy="42149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7681" y="4447670"/>
              <a:ext cx="12110353" cy="42149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73603" y="9693868"/>
            <a:ext cx="7138156" cy="564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74263" y="9492547"/>
            <a:ext cx="1475653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4113" y="2676636"/>
            <a:ext cx="11200408" cy="935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76190" y="3368060"/>
            <a:ext cx="9327185" cy="4700879"/>
            <a:chOff x="4476190" y="3368060"/>
            <a:chExt cx="9327185" cy="47008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476190" y="3368060"/>
              <a:ext cx="9327185" cy="470087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17438" y="4510499"/>
            <a:ext cx="3929196" cy="8101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17438" y="5414692"/>
            <a:ext cx="3929196" cy="8101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99772" y="6329007"/>
            <a:ext cx="3929196" cy="8101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17438" y="7207990"/>
            <a:ext cx="3929196" cy="8101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41017" y="3590768"/>
            <a:ext cx="2617034" cy="8402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34607" y="3590768"/>
            <a:ext cx="3381694" cy="8402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9021" y="4510492"/>
            <a:ext cx="3434599" cy="81015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79021" y="5394441"/>
            <a:ext cx="2871544" cy="8101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79021" y="6329008"/>
            <a:ext cx="3300924" cy="8101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79021" y="7207991"/>
            <a:ext cx="3434599" cy="8101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41538" y="7999109"/>
            <a:ext cx="11639605" cy="14975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838701" y="9410966"/>
            <a:ext cx="2125322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1456" y="7830430"/>
            <a:ext cx="12745905" cy="20591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86273" y="2961811"/>
            <a:ext cx="6831535" cy="4933521"/>
            <a:chOff x="5686273" y="2961811"/>
            <a:chExt cx="6831535" cy="49335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6273" y="2961811"/>
              <a:ext cx="6831535" cy="49335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12554" y="4487689"/>
            <a:ext cx="4066143" cy="14975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81024" y="9419995"/>
            <a:ext cx="1628226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4118" y="2893337"/>
            <a:ext cx="10712542" cy="11697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08650" y="3977551"/>
            <a:ext cx="12431680" cy="2330612"/>
            <a:chOff x="3008650" y="3977551"/>
            <a:chExt cx="12431680" cy="2330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8650" y="3977551"/>
              <a:ext cx="12431680" cy="23306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3297" y="6255158"/>
            <a:ext cx="13780135" cy="31822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6786" y="9370147"/>
            <a:ext cx="1581024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111731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53" y="1747614"/>
            <a:ext cx="4898469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07" y="2941508"/>
            <a:ext cx="7166497" cy="6446248"/>
            <a:chOff x="787107" y="2941508"/>
            <a:chExt cx="7166497" cy="64462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107" y="2941508"/>
              <a:ext cx="7166497" cy="6446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13438" y="2941508"/>
            <a:ext cx="7316712" cy="6466656"/>
            <a:chOff x="8613438" y="2941508"/>
            <a:chExt cx="7316712" cy="64666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3438" y="2941508"/>
              <a:ext cx="7316712" cy="64666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1758" y="9542452"/>
            <a:ext cx="1698073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111731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53" y="1747614"/>
            <a:ext cx="4898469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47196" y="9247690"/>
            <a:ext cx="1631023" cy="11011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4600" y="2958796"/>
            <a:ext cx="9725808" cy="5796306"/>
            <a:chOff x="4394600" y="2958796"/>
            <a:chExt cx="9725808" cy="57963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600" y="2958796"/>
              <a:ext cx="9725808" cy="5796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53" y="1747614"/>
            <a:ext cx="4298356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47196" y="9247699"/>
            <a:ext cx="1631023" cy="11011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8878" y="3311375"/>
            <a:ext cx="13630467" cy="57903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61751"/>
            <a:ext cx="1803128" cy="15216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53" y="1747613"/>
            <a:ext cx="4744950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47196" y="9247699"/>
            <a:ext cx="1631023" cy="11011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8878" y="4206590"/>
            <a:ext cx="11762131" cy="3961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5220" y="2339086"/>
            <a:ext cx="17457915" cy="7538518"/>
            <a:chOff x="435220" y="2339086"/>
            <a:chExt cx="17457915" cy="7538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220" y="2339086"/>
              <a:ext cx="17457915" cy="7538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2780" y="3806945"/>
            <a:ext cx="480721" cy="428087"/>
            <a:chOff x="1872780" y="3806945"/>
            <a:chExt cx="480721" cy="4280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1872780" y="3806945"/>
              <a:ext cx="480721" cy="4280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4146" y="452191"/>
            <a:ext cx="2166804" cy="18285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1088" y="3678102"/>
            <a:ext cx="2176799" cy="10148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6073" y="4647522"/>
            <a:ext cx="1626935" cy="5181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2517" y="6720165"/>
            <a:ext cx="2176799" cy="10148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74281" y="7645249"/>
            <a:ext cx="3110872" cy="518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1829" y="6900126"/>
            <a:ext cx="390198" cy="401193"/>
            <a:chOff x="1791829" y="6900126"/>
            <a:chExt cx="390198" cy="4011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1829" y="6900126"/>
              <a:ext cx="390198" cy="4011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65243" y="3931789"/>
            <a:ext cx="422286" cy="422282"/>
            <a:chOff x="7165243" y="3931789"/>
            <a:chExt cx="422286" cy="4222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780000">
              <a:off x="7165243" y="3931789"/>
              <a:ext cx="422286" cy="4222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1421" y="3693651"/>
            <a:ext cx="2176799" cy="10148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6407" y="4484685"/>
            <a:ext cx="2357506" cy="8678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11421" y="6753755"/>
            <a:ext cx="2176799" cy="10148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6407" y="7712627"/>
            <a:ext cx="2357506" cy="5181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6929" y="6985570"/>
            <a:ext cx="405500" cy="405500"/>
            <a:chOff x="7306929" y="6985570"/>
            <a:chExt cx="405500" cy="4055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06929" y="6985570"/>
              <a:ext cx="405500" cy="40550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31888" y="3694355"/>
            <a:ext cx="2176799" cy="10148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03139" y="4472652"/>
            <a:ext cx="2808282" cy="8678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08203" y="6916428"/>
            <a:ext cx="467593" cy="467588"/>
            <a:chOff x="12508203" y="6916428"/>
            <a:chExt cx="467593" cy="4675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08203" y="6916428"/>
              <a:ext cx="467593" cy="4675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63321" y="3894523"/>
            <a:ext cx="390198" cy="401193"/>
            <a:chOff x="12563321" y="3894523"/>
            <a:chExt cx="390198" cy="4011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563321" y="3894523"/>
              <a:ext cx="390198" cy="40119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076745" y="6758260"/>
            <a:ext cx="1202567" cy="10148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113997" y="7706141"/>
            <a:ext cx="2912167" cy="5181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796796" y="5973360"/>
            <a:ext cx="5157063" cy="336956"/>
            <a:chOff x="3796796" y="5973360"/>
            <a:chExt cx="5157063" cy="33695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3796796" y="5973360"/>
              <a:ext cx="5157063" cy="3369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31717" y="5973360"/>
            <a:ext cx="5157063" cy="336956"/>
            <a:chOff x="9231717" y="5973360"/>
            <a:chExt cx="5157063" cy="33695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9231717" y="5973360"/>
              <a:ext cx="5157063" cy="336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4967" y="7187358"/>
            <a:ext cx="5554721" cy="5554666"/>
            <a:chOff x="4824967" y="7187358"/>
            <a:chExt cx="5554721" cy="5554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800000">
              <a:off x="4824967" y="7187358"/>
              <a:ext cx="5554721" cy="5554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5463" y="-4276970"/>
            <a:ext cx="6410592" cy="6410592"/>
            <a:chOff x="9925463" y="-4276970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463" y="-4276970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3343" y="5061037"/>
            <a:ext cx="6814994" cy="993231"/>
            <a:chOff x="5653343" y="5061037"/>
            <a:chExt cx="6814994" cy="993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3343" y="5061037"/>
              <a:ext cx="6814994" cy="993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0846" y="556293"/>
            <a:ext cx="1137876" cy="1137876"/>
            <a:chOff x="16450846" y="556293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0846" y="556293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6751" y="960615"/>
            <a:ext cx="760133" cy="760133"/>
            <a:chOff x="14906751" y="960615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6751" y="960615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13068" y="2299495"/>
            <a:ext cx="932881" cy="932872"/>
            <a:chOff x="16813068" y="2299495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3068" y="2299495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293620" y="3232366"/>
            <a:ext cx="314453" cy="314453"/>
            <a:chOff x="16293620" y="3232366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93620" y="3232366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8373" y="8507514"/>
            <a:ext cx="1067560" cy="950672"/>
            <a:chOff x="718373" y="8507514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18373" y="8507514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8601" y="7504273"/>
            <a:ext cx="632134" cy="632134"/>
            <a:chOff x="538601" y="7504273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601" y="7504273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78838" y="8982850"/>
            <a:ext cx="620583" cy="620533"/>
            <a:chOff x="2578838" y="8982850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838" y="8982850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8997" y="6924039"/>
            <a:ext cx="314453" cy="314453"/>
            <a:chOff x="1198997" y="6924039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8997" y="6924039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968140" y="3546819"/>
            <a:ext cx="620583" cy="620533"/>
            <a:chOff x="16968140" y="3546819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68140" y="3546819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52357" y="3290491"/>
            <a:ext cx="6121791" cy="264120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8583" y="5098649"/>
            <a:ext cx="7085361" cy="114282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757227" y="44269"/>
            <a:ext cx="3892681" cy="3466467"/>
            <a:chOff x="-1757227" y="44269"/>
            <a:chExt cx="3892681" cy="3466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920000">
              <a:off x="-1757227" y="4426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038436" y="4921592"/>
            <a:ext cx="5364188" cy="5364123"/>
            <a:chOff x="16038436" y="4921592"/>
            <a:chExt cx="5364188" cy="5364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38436" y="4921592"/>
              <a:ext cx="5364188" cy="536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53" y="1747611"/>
            <a:ext cx="4069940" cy="930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0893" y="2627136"/>
            <a:ext cx="8635663" cy="30886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03739" y="9175099"/>
            <a:ext cx="1154106" cy="11011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48264" y="5473551"/>
            <a:ext cx="6989186" cy="1040816"/>
            <a:chOff x="5648264" y="5473551"/>
            <a:chExt cx="6989186" cy="10408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8264" y="5473551"/>
              <a:ext cx="6989186" cy="104081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44563" y="7015966"/>
            <a:ext cx="9636668" cy="1497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53" y="1747611"/>
            <a:ext cx="4069940" cy="930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5008" y="1936748"/>
            <a:ext cx="5966318" cy="935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93043" y="9166061"/>
            <a:ext cx="1079083" cy="11011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7107" y="2818929"/>
            <a:ext cx="6975478" cy="5242296"/>
            <a:chOff x="787107" y="2818929"/>
            <a:chExt cx="6975478" cy="52422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07" y="2818929"/>
              <a:ext cx="6975478" cy="5242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9422" y="2818929"/>
            <a:ext cx="7053435" cy="5242296"/>
            <a:chOff x="8189422" y="2818929"/>
            <a:chExt cx="7053435" cy="52422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422" y="2818929"/>
              <a:ext cx="7053435" cy="52422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03750" y="8516407"/>
            <a:ext cx="9571151" cy="935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4"/>
            <a:ext cx="3579615" cy="930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282" y="3178914"/>
            <a:ext cx="11698229" cy="935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7381" y="4510204"/>
            <a:ext cx="5737925" cy="4221903"/>
            <a:chOff x="627381" y="4510204"/>
            <a:chExt cx="5737925" cy="42219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381" y="4510204"/>
              <a:ext cx="5737925" cy="422190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8737" y="4653616"/>
            <a:ext cx="8556404" cy="48669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03739" y="9297547"/>
            <a:ext cx="1154106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4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2799" y="169158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679" y="3006808"/>
            <a:ext cx="9636928" cy="63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1790" y="6324882"/>
            <a:ext cx="3451827" cy="634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2548" y="6324882"/>
            <a:ext cx="3771240" cy="634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91441" y="6283533"/>
            <a:ext cx="4046116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0574" y="4136143"/>
            <a:ext cx="5235948" cy="1795968"/>
            <a:chOff x="360574" y="4136143"/>
            <a:chExt cx="5235948" cy="17959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574" y="4136143"/>
              <a:ext cx="5235948" cy="1795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68184" y="4214261"/>
            <a:ext cx="5139527" cy="1857192"/>
            <a:chOff x="5868184" y="4214261"/>
            <a:chExt cx="5139527" cy="18571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8184" y="4214261"/>
              <a:ext cx="5139527" cy="18571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5821" y="6943914"/>
            <a:ext cx="5215541" cy="1839571"/>
            <a:chOff x="485821" y="6943914"/>
            <a:chExt cx="5215541" cy="1839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821" y="6943914"/>
              <a:ext cx="5215541" cy="18395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9904" y="8868033"/>
            <a:ext cx="3510242" cy="634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29408" y="6949551"/>
            <a:ext cx="5078302" cy="1833933"/>
            <a:chOff x="5929408" y="6949551"/>
            <a:chExt cx="5078302" cy="18339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29408" y="6949551"/>
              <a:ext cx="5078302" cy="18339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43019" y="8873668"/>
            <a:ext cx="3315322" cy="6349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07193" y="6943914"/>
            <a:ext cx="6239562" cy="1930633"/>
            <a:chOff x="11607193" y="6943914"/>
            <a:chExt cx="6239562" cy="19306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07193" y="6943914"/>
              <a:ext cx="6239562" cy="193063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81620" y="8873668"/>
            <a:ext cx="3420082" cy="634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539059" y="4268769"/>
            <a:ext cx="6171429" cy="2078167"/>
            <a:chOff x="11539059" y="4268769"/>
            <a:chExt cx="6171429" cy="20781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39059" y="4268769"/>
              <a:ext cx="6171429" cy="207816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60272" y="9533404"/>
            <a:ext cx="1154106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4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2799" y="169158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9277" y="3068036"/>
            <a:ext cx="5342115" cy="63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61800" y="6704721"/>
            <a:ext cx="4046116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96018" y="4082382"/>
            <a:ext cx="6171429" cy="2161767"/>
            <a:chOff x="5796018" y="4082382"/>
            <a:chExt cx="6171429" cy="21617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6018" y="4082382"/>
              <a:ext cx="6171429" cy="21617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6877" y="7301620"/>
            <a:ext cx="13424233" cy="10158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0272" y="9533404"/>
            <a:ext cx="1154106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280" y="3178913"/>
            <a:ext cx="10969119" cy="935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7143" y="4255102"/>
            <a:ext cx="6171429" cy="1775510"/>
            <a:chOff x="6057143" y="4255102"/>
            <a:chExt cx="6171429" cy="17755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4255102"/>
              <a:ext cx="6171429" cy="17755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44137" y="6391641"/>
            <a:ext cx="11685125" cy="9359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60272" y="9533404"/>
            <a:ext cx="1154106" cy="1101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574" y="1748925"/>
            <a:ext cx="4707524" cy="845644"/>
            <a:chOff x="360574" y="1748925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74" y="1748925"/>
              <a:ext cx="4707524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499791"/>
            <a:ext cx="3263894" cy="1521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9781" y="1822843"/>
            <a:ext cx="3579615" cy="9304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8475" y="1797365"/>
            <a:ext cx="7813546" cy="9359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635" y="7827179"/>
            <a:ext cx="15902227" cy="1497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7143" y="3142857"/>
            <a:ext cx="6171429" cy="4754519"/>
            <a:chOff x="6057143" y="3142857"/>
            <a:chExt cx="6171429" cy="4754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3142857"/>
              <a:ext cx="6171429" cy="47545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0272" y="9533404"/>
            <a:ext cx="1154106" cy="1101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2021-11-26T18:43:29Z</dcterms:created>
  <dcterms:modified xsi:type="dcterms:W3CDTF">2021-11-26T18:43:29Z</dcterms:modified>
</cp:coreProperties>
</file>