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4A2C-E8ED-4B0A-95C2-20329C0BC28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847-EDC1-4AF9-A838-FE6D7B9ACC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</a:p>
        </p:txBody>
      </p:sp>
      <p:pic>
        <p:nvPicPr>
          <p:cNvPr id="6" name="내용 개체 틀 5" descr="캡처3 목차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428737"/>
            <a:ext cx="3571900" cy="3571900"/>
          </a:xfrm>
        </p:spPr>
      </p:pic>
      <p:pic>
        <p:nvPicPr>
          <p:cNvPr id="7" name="그림 6" descr="예시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3714776" cy="357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100" y="542926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그림과 같이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파일형식의 </a:t>
            </a:r>
            <a:r>
              <a:rPr lang="en-US" altLang="ko-KR" dirty="0" err="1" smtClean="0"/>
              <a:t>mec</a:t>
            </a:r>
            <a:r>
              <a:rPr lang="en-US" altLang="ko-KR" dirty="0" smtClean="0"/>
              <a:t> manual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파일로 만들어야 함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논의사</a:t>
            </a:r>
            <a:r>
              <a:rPr lang="ko-KR" altLang="en-US" dirty="0"/>
              <a:t>항</a:t>
            </a:r>
          </a:p>
        </p:txBody>
      </p:sp>
      <p:pic>
        <p:nvPicPr>
          <p:cNvPr id="4" name="내용 개체 틀 3" descr="캡처1 helpconten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808"/>
            <a:ext cx="5972188" cy="4450746"/>
          </a:xfrm>
        </p:spPr>
      </p:pic>
      <p:sp>
        <p:nvSpPr>
          <p:cNvPr id="5" name="TextBox 4"/>
          <p:cNvSpPr txBox="1"/>
          <p:nvPr/>
        </p:nvSpPr>
        <p:spPr>
          <a:xfrm>
            <a:off x="6643702" y="500042"/>
            <a:ext cx="22145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빨간색 </a:t>
            </a:r>
            <a:r>
              <a:rPr lang="en-US" altLang="ko-KR" dirty="0" smtClean="0"/>
              <a:t>box</a:t>
            </a:r>
          </a:p>
          <a:p>
            <a:r>
              <a:rPr lang="en-US" altLang="ko-KR" dirty="0" smtClean="0"/>
              <a:t>: font-size, bold, font</a:t>
            </a:r>
            <a:r>
              <a:rPr lang="ko-KR" altLang="en-US" dirty="0" smtClean="0"/>
              <a:t>종류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초록색 </a:t>
            </a:r>
            <a:r>
              <a:rPr lang="en-US" altLang="ko-KR" dirty="0" smtClean="0"/>
              <a:t>box</a:t>
            </a:r>
          </a:p>
          <a:p>
            <a:r>
              <a:rPr lang="en-US" altLang="ko-KR" dirty="0" smtClean="0"/>
              <a:t>: font-size, bold, font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파란색 </a:t>
            </a:r>
            <a:r>
              <a:rPr lang="en-US" altLang="ko-KR" dirty="0" smtClean="0"/>
              <a:t>box</a:t>
            </a:r>
          </a:p>
          <a:p>
            <a:r>
              <a:rPr lang="en-US" altLang="ko-KR" dirty="0" smtClean="0"/>
              <a:t>:font-size, bold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그림과의 거리</a:t>
            </a:r>
            <a:r>
              <a:rPr lang="en-US" altLang="ko-KR" dirty="0" smtClean="0"/>
              <a:t>,font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보라색</a:t>
            </a:r>
            <a:r>
              <a:rPr lang="en-US" altLang="ko-KR" dirty="0"/>
              <a:t> </a:t>
            </a:r>
            <a:r>
              <a:rPr lang="en-US" altLang="ko-KR" dirty="0" smtClean="0"/>
              <a:t>box</a:t>
            </a:r>
          </a:p>
          <a:p>
            <a:r>
              <a:rPr lang="en-US" altLang="ko-KR" dirty="0" smtClean="0"/>
              <a:t>:font-size, bold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그림과의 거리</a:t>
            </a:r>
            <a:r>
              <a:rPr lang="en-US" altLang="ko-KR" dirty="0" smtClean="0"/>
              <a:t>, font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전체 문장과 문장간 그림과 문장간의 거리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수정사항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변화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변화전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7786742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수정사항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변화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수정후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82153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929058" y="1785926"/>
            <a:ext cx="5572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변경사항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Font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Font-size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그림 아래 주석 가운데 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Background image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각 문장간의 거리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ko-KR" altLang="en-US" dirty="0" smtClean="0"/>
              <a:t>참고로 옆의 예제는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절 로그인</a:t>
            </a:r>
            <a:r>
              <a:rPr lang="en-US" altLang="ko-KR" dirty="0" smtClean="0"/>
              <a:t>PART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여러 </a:t>
            </a:r>
            <a:r>
              <a:rPr lang="en-US" altLang="ko-KR" dirty="0" smtClean="0"/>
              <a:t>Help Contents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(Manual)</a:t>
            </a:r>
            <a:endParaRPr lang="ko-KR" altLang="en-US" dirty="0"/>
          </a:p>
        </p:txBody>
      </p:sp>
      <p:pic>
        <p:nvPicPr>
          <p:cNvPr id="4" name="내용 개체 틀 3" descr="매뉴얼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643050"/>
            <a:ext cx="7858180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Help Contents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(Manual)</a:t>
            </a:r>
            <a:endParaRPr lang="ko-KR" altLang="en-US" dirty="0"/>
          </a:p>
        </p:txBody>
      </p:sp>
      <p:pic>
        <p:nvPicPr>
          <p:cNvPr id="4" name="내용 개체 틀 3" descr="매뉴얼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949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Help Contents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(Manual)</a:t>
            </a:r>
            <a:endParaRPr lang="ko-KR" altLang="en-US" dirty="0"/>
          </a:p>
        </p:txBody>
      </p:sp>
      <p:pic>
        <p:nvPicPr>
          <p:cNvPr id="4" name="내용 개체 틀 3" descr="매뉴얼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50059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Help Contents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(Manual)</a:t>
            </a:r>
            <a:endParaRPr lang="ko-KR" altLang="en-US" dirty="0"/>
          </a:p>
        </p:txBody>
      </p:sp>
      <p:pic>
        <p:nvPicPr>
          <p:cNvPr id="4" name="내용 개체 틀 3" descr="매뉴얼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5" y="1928802"/>
            <a:ext cx="8286809" cy="27146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결정사항</a:t>
            </a:r>
            <a:r>
              <a:rPr lang="ko-KR" altLang="en-US" dirty="0"/>
              <a:t>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어떠한 </a:t>
            </a:r>
            <a:r>
              <a:rPr lang="en-US" altLang="ko-KR" dirty="0" smtClean="0"/>
              <a:t>font</a:t>
            </a:r>
            <a:r>
              <a:rPr lang="ko-KR" altLang="en-US" dirty="0" smtClean="0"/>
              <a:t>를 쓸지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문장간의 거리간격은 몇</a:t>
            </a:r>
            <a:r>
              <a:rPr lang="en-US" altLang="ko-KR" dirty="0" smtClean="0"/>
              <a:t>pixel</a:t>
            </a:r>
            <a:r>
              <a:rPr lang="ko-KR" altLang="en-US" dirty="0" smtClean="0"/>
              <a:t>로 할지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Font-size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Back-ground Image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144</Words>
  <Application>Microsoft Office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목표</vt:lpstr>
      <vt:lpstr>논의사항</vt:lpstr>
      <vt:lpstr>수정사항(변화 전)</vt:lpstr>
      <vt:lpstr>수정사항(변화 후)</vt:lpstr>
      <vt:lpstr>여러 Help Contents들(Manual)</vt:lpstr>
      <vt:lpstr>여러 Help Contents들(Manual)</vt:lpstr>
      <vt:lpstr>여러 Help Contents들(Manual)</vt:lpstr>
      <vt:lpstr>여러 Help Contents들(Manual)</vt:lpstr>
      <vt:lpstr>결정사항들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목표</dc:title>
  <dc:creator>박성현</dc:creator>
  <cp:lastModifiedBy>박성현</cp:lastModifiedBy>
  <cp:revision>14</cp:revision>
  <dcterms:created xsi:type="dcterms:W3CDTF">2020-08-04T04:50:11Z</dcterms:created>
  <dcterms:modified xsi:type="dcterms:W3CDTF">2020-08-04T07:09:34Z</dcterms:modified>
</cp:coreProperties>
</file>