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9" r:id="rId11"/>
    <p:sldId id="266" r:id="rId12"/>
    <p:sldId id="267" r:id="rId13"/>
    <p:sldId id="268" r:id="rId14"/>
    <p:sldId id="282" r:id="rId15"/>
    <p:sldId id="284" r:id="rId16"/>
    <p:sldId id="285" r:id="rId17"/>
    <p:sldId id="286" r:id="rId18"/>
    <p:sldId id="287" r:id="rId19"/>
    <p:sldId id="288" r:id="rId20"/>
    <p:sldId id="275" r:id="rId21"/>
    <p:sldId id="280" r:id="rId22"/>
    <p:sldId id="276" r:id="rId23"/>
    <p:sldId id="277" r:id="rId24"/>
    <p:sldId id="278" r:id="rId25"/>
    <p:sldId id="289" r:id="rId26"/>
    <p:sldId id="290" r:id="rId2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8CA6ED"/>
    <a:srgbClr val="FFFFFF"/>
    <a:srgbClr val="9F9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3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39.png"/><Relationship Id="rId7" Type="http://schemas.openxmlformats.org/officeDocument/2006/relationships/image" Target="../media/image7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0.png"/><Relationship Id="rId10" Type="http://schemas.openxmlformats.org/officeDocument/2006/relationships/image" Target="../media/image77.png"/><Relationship Id="rId4" Type="http://schemas.openxmlformats.org/officeDocument/2006/relationships/image" Target="../media/image30.png"/><Relationship Id="rId9" Type="http://schemas.openxmlformats.org/officeDocument/2006/relationships/image" Target="../media/image7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7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3" Type="http://schemas.openxmlformats.org/officeDocument/2006/relationships/image" Target="../media/image53.png"/><Relationship Id="rId7" Type="http://schemas.openxmlformats.org/officeDocument/2006/relationships/image" Target="../media/image30.png"/><Relationship Id="rId12" Type="http://schemas.openxmlformats.org/officeDocument/2006/relationships/image" Target="../media/image8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5.png"/><Relationship Id="rId5" Type="http://schemas.openxmlformats.org/officeDocument/2006/relationships/image" Target="../media/image80.png"/><Relationship Id="rId10" Type="http://schemas.openxmlformats.org/officeDocument/2006/relationships/image" Target="../media/image84.png"/><Relationship Id="rId4" Type="http://schemas.openxmlformats.org/officeDocument/2006/relationships/image" Target="../media/image79.png"/><Relationship Id="rId9" Type="http://schemas.openxmlformats.org/officeDocument/2006/relationships/image" Target="../media/image8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3" Type="http://schemas.openxmlformats.org/officeDocument/2006/relationships/image" Target="../media/image53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11" Type="http://schemas.openxmlformats.org/officeDocument/2006/relationships/image" Target="../media/image92.png"/><Relationship Id="rId5" Type="http://schemas.openxmlformats.org/officeDocument/2006/relationships/image" Target="../media/image30.png"/><Relationship Id="rId10" Type="http://schemas.openxmlformats.org/officeDocument/2006/relationships/image" Target="../media/image91.png"/><Relationship Id="rId4" Type="http://schemas.openxmlformats.org/officeDocument/2006/relationships/image" Target="../media/image81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3" Type="http://schemas.openxmlformats.org/officeDocument/2006/relationships/image" Target="../media/image53.png"/><Relationship Id="rId7" Type="http://schemas.openxmlformats.org/officeDocument/2006/relationships/image" Target="../media/image88.png"/><Relationship Id="rId12" Type="http://schemas.openxmlformats.org/officeDocument/2006/relationships/image" Target="../media/image10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11" Type="http://schemas.openxmlformats.org/officeDocument/2006/relationships/image" Target="../media/image99.png"/><Relationship Id="rId5" Type="http://schemas.openxmlformats.org/officeDocument/2006/relationships/image" Target="../media/image30.png"/><Relationship Id="rId10" Type="http://schemas.openxmlformats.org/officeDocument/2006/relationships/image" Target="../media/image98.png"/><Relationship Id="rId4" Type="http://schemas.openxmlformats.org/officeDocument/2006/relationships/image" Target="../media/image81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53.png"/><Relationship Id="rId7" Type="http://schemas.openxmlformats.org/officeDocument/2006/relationships/image" Target="../media/image8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30.png"/><Relationship Id="rId10" Type="http://schemas.openxmlformats.org/officeDocument/2006/relationships/image" Target="../media/image105.png"/><Relationship Id="rId4" Type="http://schemas.openxmlformats.org/officeDocument/2006/relationships/image" Target="../media/image81.png"/><Relationship Id="rId9" Type="http://schemas.openxmlformats.org/officeDocument/2006/relationships/image" Target="../media/image10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53.png"/><Relationship Id="rId7" Type="http://schemas.openxmlformats.org/officeDocument/2006/relationships/image" Target="../media/image8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30.png"/><Relationship Id="rId4" Type="http://schemas.openxmlformats.org/officeDocument/2006/relationships/image" Target="../media/image8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53.png"/><Relationship Id="rId7" Type="http://schemas.openxmlformats.org/officeDocument/2006/relationships/image" Target="../media/image8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30.png"/><Relationship Id="rId4" Type="http://schemas.openxmlformats.org/officeDocument/2006/relationships/image" Target="../media/image8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53.png"/><Relationship Id="rId7" Type="http://schemas.openxmlformats.org/officeDocument/2006/relationships/image" Target="../media/image8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30.png"/><Relationship Id="rId4" Type="http://schemas.openxmlformats.org/officeDocument/2006/relationships/image" Target="../media/image8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53.png"/><Relationship Id="rId7" Type="http://schemas.openxmlformats.org/officeDocument/2006/relationships/image" Target="../media/image8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30.png"/><Relationship Id="rId4" Type="http://schemas.openxmlformats.org/officeDocument/2006/relationships/image" Target="../media/image81.png"/><Relationship Id="rId9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1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1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18" Type="http://schemas.openxmlformats.org/officeDocument/2006/relationships/image" Target="../media/image131.png"/><Relationship Id="rId3" Type="http://schemas.openxmlformats.org/officeDocument/2006/relationships/image" Target="../media/image117.png"/><Relationship Id="rId21" Type="http://schemas.openxmlformats.org/officeDocument/2006/relationships/image" Target="../media/image1.png"/><Relationship Id="rId7" Type="http://schemas.openxmlformats.org/officeDocument/2006/relationships/image" Target="../media/image120.png"/><Relationship Id="rId12" Type="http://schemas.openxmlformats.org/officeDocument/2006/relationships/image" Target="../media/image125.png"/><Relationship Id="rId17" Type="http://schemas.openxmlformats.org/officeDocument/2006/relationships/image" Target="../media/image130.png"/><Relationship Id="rId2" Type="http://schemas.openxmlformats.org/officeDocument/2006/relationships/image" Target="../media/image116.png"/><Relationship Id="rId16" Type="http://schemas.openxmlformats.org/officeDocument/2006/relationships/image" Target="../media/image129.png"/><Relationship Id="rId20" Type="http://schemas.openxmlformats.org/officeDocument/2006/relationships/image" Target="../media/image1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5" Type="http://schemas.openxmlformats.org/officeDocument/2006/relationships/image" Target="../media/image118.png"/><Relationship Id="rId15" Type="http://schemas.openxmlformats.org/officeDocument/2006/relationships/image" Target="../media/image128.png"/><Relationship Id="rId10" Type="http://schemas.openxmlformats.org/officeDocument/2006/relationships/image" Target="../media/image123.png"/><Relationship Id="rId19" Type="http://schemas.openxmlformats.org/officeDocument/2006/relationships/image" Target="../media/image132.png"/><Relationship Id="rId4" Type="http://schemas.openxmlformats.org/officeDocument/2006/relationships/image" Target="../media/image30.png"/><Relationship Id="rId9" Type="http://schemas.openxmlformats.org/officeDocument/2006/relationships/image" Target="../media/image122.png"/><Relationship Id="rId14" Type="http://schemas.openxmlformats.org/officeDocument/2006/relationships/image" Target="../media/image127.png"/><Relationship Id="rId22" Type="http://schemas.openxmlformats.org/officeDocument/2006/relationships/image" Target="../media/image1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28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image" Target="../media/image53.png"/><Relationship Id="rId7" Type="http://schemas.openxmlformats.org/officeDocument/2006/relationships/image" Target="../media/image40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52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58.png"/><Relationship Id="rId5" Type="http://schemas.openxmlformats.org/officeDocument/2006/relationships/image" Target="../media/image39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54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57.png"/><Relationship Id="rId3" Type="http://schemas.openxmlformats.org/officeDocument/2006/relationships/image" Target="../media/image53.png"/><Relationship Id="rId7" Type="http://schemas.openxmlformats.org/officeDocument/2006/relationships/image" Target="../media/image30.png"/><Relationship Id="rId12" Type="http://schemas.openxmlformats.org/officeDocument/2006/relationships/image" Target="../media/image7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71.png"/><Relationship Id="rId5" Type="http://schemas.openxmlformats.org/officeDocument/2006/relationships/image" Target="../media/image68.png"/><Relationship Id="rId15" Type="http://schemas.openxmlformats.org/officeDocument/2006/relationships/image" Target="../media/image73.png"/><Relationship Id="rId10" Type="http://schemas.openxmlformats.org/officeDocument/2006/relationships/image" Target="../media/image70.png"/><Relationship Id="rId4" Type="http://schemas.openxmlformats.org/officeDocument/2006/relationships/image" Target="../media/image54.png"/><Relationship Id="rId9" Type="http://schemas.openxmlformats.org/officeDocument/2006/relationships/image" Target="../media/image69.png"/><Relationship Id="rId14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80596" y="1240298"/>
            <a:ext cx="7805119" cy="7805119"/>
            <a:chOff x="10480596" y="1240298"/>
            <a:chExt cx="7805119" cy="78051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0596" y="1240298"/>
              <a:ext cx="7805119" cy="78051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43357" y="1240298"/>
            <a:ext cx="7805119" cy="7805119"/>
            <a:chOff x="14343357" y="1240298"/>
            <a:chExt cx="7805119" cy="78051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43357" y="1240298"/>
              <a:ext cx="7805119" cy="780511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77719" y="9434300"/>
            <a:ext cx="7227244" cy="434273"/>
          </a:xfrm>
          <a:prstGeom prst="rect">
            <a:avLst/>
          </a:prstGeom>
        </p:spPr>
      </p:pic>
      <p:pic>
        <p:nvPicPr>
          <p:cNvPr id="11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2482" y="3249387"/>
            <a:ext cx="6608310" cy="3055206"/>
          </a:xfrm>
          <a:prstGeom prst="rect">
            <a:avLst/>
          </a:prstGeom>
        </p:spPr>
      </p:pic>
      <p:pic>
        <p:nvPicPr>
          <p:cNvPr id="12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7716" y="278015"/>
            <a:ext cx="5312422" cy="780317"/>
          </a:xfrm>
          <a:prstGeom prst="rect">
            <a:avLst/>
          </a:prstGeom>
        </p:spPr>
      </p:pic>
      <p:pic>
        <p:nvPicPr>
          <p:cNvPr id="13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2001" y="5561751"/>
            <a:ext cx="7982737" cy="709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08055"/>
            <a:ext cx="18285714" cy="9431165"/>
            <a:chOff x="0" y="908055"/>
            <a:chExt cx="18285714" cy="94311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08055"/>
              <a:ext cx="18285714" cy="943116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600000">
            <a:off x="788154" y="352957"/>
            <a:ext cx="1166131" cy="2845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9929" y="264478"/>
            <a:ext cx="461264" cy="462837"/>
            <a:chOff x="189929" y="264478"/>
            <a:chExt cx="461264" cy="46283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89929" y="264478"/>
              <a:ext cx="461264" cy="462837"/>
              <a:chOff x="189929" y="264478"/>
              <a:chExt cx="461264" cy="46283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21600000">
                <a:off x="189929" y="264478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1600000">
              <a:off x="224877" y="311739"/>
              <a:ext cx="418543" cy="41163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36344" y="486013"/>
            <a:ext cx="3020311" cy="391378"/>
          </a:xfrm>
          <a:prstGeom prst="rect">
            <a:avLst/>
          </a:prstGeom>
        </p:spPr>
      </p:pic>
      <p:grpSp>
        <p:nvGrpSpPr>
          <p:cNvPr id="26" name="그룹 1004"/>
          <p:cNvGrpSpPr/>
          <p:nvPr/>
        </p:nvGrpSpPr>
        <p:grpSpPr>
          <a:xfrm>
            <a:off x="2657135" y="4819048"/>
            <a:ext cx="4356971" cy="4356971"/>
            <a:chOff x="2657135" y="4819048"/>
            <a:chExt cx="4356971" cy="4356971"/>
          </a:xfrm>
        </p:grpSpPr>
        <p:pic>
          <p:nvPicPr>
            <p:cNvPr id="27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57135" y="4819048"/>
              <a:ext cx="4356971" cy="4356971"/>
            </a:xfrm>
            <a:prstGeom prst="rect">
              <a:avLst/>
            </a:prstGeom>
          </p:spPr>
        </p:pic>
      </p:grpSp>
      <p:pic>
        <p:nvPicPr>
          <p:cNvPr id="28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85449" y="3245011"/>
            <a:ext cx="4178032" cy="710470"/>
          </a:xfrm>
          <a:prstGeom prst="rect">
            <a:avLst/>
          </a:prstGeom>
        </p:spPr>
      </p:pic>
      <p:pic>
        <p:nvPicPr>
          <p:cNvPr id="29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214097" y="3245011"/>
            <a:ext cx="3963166" cy="710470"/>
          </a:xfrm>
          <a:prstGeom prst="rect">
            <a:avLst/>
          </a:prstGeom>
        </p:spPr>
      </p:pic>
      <p:grpSp>
        <p:nvGrpSpPr>
          <p:cNvPr id="30" name="그룹 1005"/>
          <p:cNvGrpSpPr/>
          <p:nvPr/>
        </p:nvGrpSpPr>
        <p:grpSpPr>
          <a:xfrm>
            <a:off x="10901779" y="4055728"/>
            <a:ext cx="5120290" cy="5120290"/>
            <a:chOff x="10901779" y="4055728"/>
            <a:chExt cx="5120290" cy="5120290"/>
          </a:xfrm>
        </p:grpSpPr>
        <p:pic>
          <p:nvPicPr>
            <p:cNvPr id="31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901779" y="4055728"/>
              <a:ext cx="5120290" cy="51202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909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80596" y="1240298"/>
            <a:ext cx="7805119" cy="7805119"/>
            <a:chOff x="10480596" y="1240298"/>
            <a:chExt cx="7805119" cy="78051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0596" y="1240298"/>
              <a:ext cx="7805119" cy="78051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43357" y="1240298"/>
            <a:ext cx="7805119" cy="7805119"/>
            <a:chOff x="14343357" y="1240298"/>
            <a:chExt cx="7805119" cy="78051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43357" y="1240298"/>
              <a:ext cx="7805119" cy="780511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9545" y="3823554"/>
            <a:ext cx="7063515" cy="182208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5997" y="419476"/>
            <a:ext cx="3692699" cy="617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349905" y="727315"/>
            <a:ext cx="9013676" cy="9013676"/>
            <a:chOff x="13349905" y="727315"/>
            <a:chExt cx="9013676" cy="90136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05" y="727315"/>
              <a:ext cx="9013676" cy="90136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544933" y="348238"/>
            <a:ext cx="9013676" cy="9013676"/>
            <a:chOff x="-4544933" y="348238"/>
            <a:chExt cx="9013676" cy="90136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544933" y="348238"/>
              <a:ext cx="9013676" cy="90136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16571" y="2337292"/>
            <a:ext cx="6457199" cy="4883257"/>
            <a:chOff x="10116571" y="2337292"/>
            <a:chExt cx="6457199" cy="48832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16571" y="2337292"/>
              <a:ext cx="6457199" cy="488325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80419" y="7651026"/>
            <a:ext cx="5284157" cy="57141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1600000">
            <a:off x="797868" y="352957"/>
            <a:ext cx="861264" cy="34578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9929" y="264478"/>
            <a:ext cx="461264" cy="462837"/>
            <a:chOff x="189929" y="264478"/>
            <a:chExt cx="461264" cy="46283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89929" y="264478"/>
              <a:ext cx="461264" cy="462837"/>
              <a:chOff x="189929" y="264478"/>
              <a:chExt cx="461264" cy="462837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21600000">
                <a:off x="189929" y="264478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1600000">
              <a:off x="224877" y="311739"/>
              <a:ext cx="434115" cy="41163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63981" y="2337292"/>
            <a:ext cx="6457199" cy="4883257"/>
            <a:chOff x="1463981" y="2337292"/>
            <a:chExt cx="6457199" cy="488325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3981" y="2337292"/>
              <a:ext cx="6457199" cy="4883257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070858" y="7651026"/>
            <a:ext cx="5888662" cy="57141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384531" y="2611301"/>
            <a:ext cx="5920736" cy="3326984"/>
            <a:chOff x="10384531" y="2611301"/>
            <a:chExt cx="5920736" cy="332698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84531" y="2611301"/>
              <a:ext cx="5920736" cy="332698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33365" y="2611301"/>
            <a:ext cx="5909790" cy="3326984"/>
            <a:chOff x="1733365" y="2611301"/>
            <a:chExt cx="5909790" cy="332698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33365" y="2611301"/>
              <a:ext cx="5909790" cy="3326984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81128" y="3286050"/>
            <a:ext cx="4653963" cy="203589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933719" y="3305098"/>
            <a:ext cx="4692239" cy="20358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778876" y="702224"/>
            <a:ext cx="9013676" cy="9013676"/>
            <a:chOff x="13778876" y="702224"/>
            <a:chExt cx="9013676" cy="90136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78876" y="702224"/>
              <a:ext cx="9013676" cy="90136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544933" y="348238"/>
            <a:ext cx="9013676" cy="9013676"/>
            <a:chOff x="-4544933" y="348238"/>
            <a:chExt cx="9013676" cy="90136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544933" y="348238"/>
              <a:ext cx="9013676" cy="90136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1600000">
            <a:off x="797868" y="352957"/>
            <a:ext cx="861264" cy="34578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9929" y="264478"/>
            <a:ext cx="461264" cy="462837"/>
            <a:chOff x="189929" y="264478"/>
            <a:chExt cx="461264" cy="46283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89929" y="264478"/>
              <a:ext cx="461264" cy="462837"/>
              <a:chOff x="189929" y="264478"/>
              <a:chExt cx="461264" cy="46283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21600000">
                <a:off x="189929" y="264478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1600000">
              <a:off x="224877" y="311739"/>
              <a:ext cx="434115" cy="41163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742247" y="1143206"/>
            <a:ext cx="10793606" cy="8131712"/>
            <a:chOff x="4293994" y="1077001"/>
            <a:chExt cx="9697727" cy="813171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93994" y="1077001"/>
              <a:ext cx="9697727" cy="8131712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8600" y="1409700"/>
            <a:ext cx="10134600" cy="60198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11887200" y="1638300"/>
            <a:ext cx="716323" cy="762000"/>
          </a:xfrm>
          <a:prstGeom prst="ellipse">
            <a:avLst/>
          </a:prstGeom>
          <a:noFill/>
          <a:ln w="38100">
            <a:solidFill>
              <a:srgbClr val="8CA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95625" y="3057319"/>
            <a:ext cx="9086850" cy="4219781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5618696" y="5018562"/>
            <a:ext cx="1209901" cy="381000"/>
          </a:xfrm>
          <a:prstGeom prst="ellipse">
            <a:avLst/>
          </a:prstGeom>
          <a:noFill/>
          <a:ln>
            <a:solidFill>
              <a:srgbClr val="8CA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30208" y="4419600"/>
            <a:ext cx="6023791" cy="2781300"/>
          </a:xfrm>
          <a:prstGeom prst="rect">
            <a:avLst/>
          </a:prstGeom>
        </p:spPr>
      </p:pic>
      <p:sp>
        <p:nvSpPr>
          <p:cNvPr id="18" name="타원 17"/>
          <p:cNvSpPr/>
          <p:nvPr/>
        </p:nvSpPr>
        <p:spPr>
          <a:xfrm>
            <a:off x="5618696" y="6030438"/>
            <a:ext cx="1207024" cy="381000"/>
          </a:xfrm>
          <a:prstGeom prst="ellipse">
            <a:avLst/>
          </a:prstGeom>
          <a:noFill/>
          <a:ln>
            <a:solidFill>
              <a:srgbClr val="8CA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5598220" y="6478265"/>
            <a:ext cx="1207024" cy="381000"/>
          </a:xfrm>
          <a:prstGeom prst="ellipse">
            <a:avLst/>
          </a:prstGeom>
          <a:noFill/>
          <a:ln>
            <a:solidFill>
              <a:srgbClr val="8CA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618696" y="5619750"/>
            <a:ext cx="1207024" cy="381000"/>
          </a:xfrm>
          <a:prstGeom prst="ellipse">
            <a:avLst/>
          </a:prstGeom>
          <a:noFill/>
          <a:ln>
            <a:solidFill>
              <a:srgbClr val="8CA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02025" y="4329112"/>
            <a:ext cx="6048375" cy="296227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23600" y="4363242"/>
            <a:ext cx="5837006" cy="2845174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22121" y="4344452"/>
            <a:ext cx="5938485" cy="2976146"/>
          </a:xfrm>
          <a:prstGeom prst="rect">
            <a:avLst/>
          </a:prstGeom>
        </p:spPr>
      </p:pic>
      <p:sp>
        <p:nvSpPr>
          <p:cNvPr id="50" name="타원 49"/>
          <p:cNvSpPr/>
          <p:nvPr/>
        </p:nvSpPr>
        <p:spPr>
          <a:xfrm>
            <a:off x="5618696" y="6797466"/>
            <a:ext cx="1207024" cy="381000"/>
          </a:xfrm>
          <a:prstGeom prst="ellipse">
            <a:avLst/>
          </a:prstGeom>
          <a:noFill/>
          <a:ln>
            <a:solidFill>
              <a:srgbClr val="8CA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14"/>
          <a:srcRect b="15174"/>
          <a:stretch/>
        </p:blipFill>
        <p:spPr>
          <a:xfrm>
            <a:off x="6971542" y="4361287"/>
            <a:ext cx="6057281" cy="29920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8" grpId="0" animBg="1"/>
      <p:bldP spid="42" grpId="0" animBg="1"/>
      <p:bldP spid="43" grpId="0" animBg="1"/>
      <p:bldP spid="5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778876" y="702224"/>
            <a:ext cx="9013676" cy="9013676"/>
            <a:chOff x="13778876" y="702224"/>
            <a:chExt cx="9013676" cy="90136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78876" y="702224"/>
              <a:ext cx="9013676" cy="90136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544933" y="348238"/>
            <a:ext cx="9013676" cy="9013676"/>
            <a:chOff x="-4544933" y="348238"/>
            <a:chExt cx="9013676" cy="90136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544933" y="348238"/>
              <a:ext cx="9013676" cy="90136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1600000">
            <a:off x="797868" y="352957"/>
            <a:ext cx="861264" cy="34578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9929" y="264478"/>
            <a:ext cx="461264" cy="462837"/>
            <a:chOff x="189929" y="264478"/>
            <a:chExt cx="461264" cy="46283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89929" y="264478"/>
              <a:ext cx="461264" cy="462837"/>
              <a:chOff x="189929" y="264478"/>
              <a:chExt cx="461264" cy="46283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21600000">
                <a:off x="189929" y="264478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1600000">
              <a:off x="224877" y="311739"/>
              <a:ext cx="434115" cy="41163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742247" y="1143206"/>
            <a:ext cx="10793606" cy="8131712"/>
            <a:chOff x="4293994" y="1077001"/>
            <a:chExt cx="9697727" cy="813171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93994" y="1077001"/>
              <a:ext cx="9697727" cy="8131712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8601" y="1409700"/>
            <a:ext cx="10210800" cy="60198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6858000" y="5448300"/>
            <a:ext cx="2057400" cy="1828800"/>
          </a:xfrm>
          <a:prstGeom prst="ellipse">
            <a:avLst/>
          </a:prstGeom>
          <a:noFill/>
          <a:ln w="57150">
            <a:solidFill>
              <a:srgbClr val="8CA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9"/>
          <a:srcRect t="12947"/>
          <a:stretch/>
        </p:blipFill>
        <p:spPr>
          <a:xfrm>
            <a:off x="4576381" y="3308430"/>
            <a:ext cx="9094857" cy="412107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10"/>
          <a:srcRect b="16391"/>
          <a:stretch/>
        </p:blipFill>
        <p:spPr>
          <a:xfrm>
            <a:off x="4765097" y="3288348"/>
            <a:ext cx="8191500" cy="414115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11"/>
          <a:srcRect b="12465"/>
          <a:stretch/>
        </p:blipFill>
        <p:spPr>
          <a:xfrm>
            <a:off x="5508673" y="4419601"/>
            <a:ext cx="6867525" cy="30099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13881" y="3308429"/>
            <a:ext cx="7742042" cy="11355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43187" y="3325265"/>
            <a:ext cx="7635319" cy="110182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14"/>
          <a:srcRect b="9261"/>
          <a:stretch/>
        </p:blipFill>
        <p:spPr>
          <a:xfrm>
            <a:off x="5400966" y="4446337"/>
            <a:ext cx="7555631" cy="290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9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778876" y="702224"/>
            <a:ext cx="9013676" cy="9013676"/>
            <a:chOff x="13778876" y="702224"/>
            <a:chExt cx="9013676" cy="90136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78876" y="702224"/>
              <a:ext cx="9013676" cy="90136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544933" y="348238"/>
            <a:ext cx="9013676" cy="9013676"/>
            <a:chOff x="-4544933" y="348238"/>
            <a:chExt cx="9013676" cy="90136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544933" y="348238"/>
              <a:ext cx="9013676" cy="90136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1600000">
            <a:off x="797868" y="352957"/>
            <a:ext cx="861264" cy="34578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9929" y="264478"/>
            <a:ext cx="461264" cy="462837"/>
            <a:chOff x="189929" y="264478"/>
            <a:chExt cx="461264" cy="46283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89929" y="264478"/>
              <a:ext cx="461264" cy="462837"/>
              <a:chOff x="189929" y="264478"/>
              <a:chExt cx="461264" cy="46283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21600000">
                <a:off x="189929" y="264478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1600000">
              <a:off x="224877" y="311739"/>
              <a:ext cx="434115" cy="41163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742247" y="1143206"/>
            <a:ext cx="10793606" cy="8131712"/>
            <a:chOff x="4293994" y="1077001"/>
            <a:chExt cx="9697727" cy="813171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93994" y="1077001"/>
              <a:ext cx="9697727" cy="8131712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8"/>
          <a:srcRect t="5919" b="-5919"/>
          <a:stretch/>
        </p:blipFill>
        <p:spPr>
          <a:xfrm>
            <a:off x="4056510" y="1409699"/>
            <a:ext cx="10134600" cy="6436653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0820400" y="6903330"/>
            <a:ext cx="2313520" cy="457199"/>
          </a:xfrm>
          <a:prstGeom prst="ellipse">
            <a:avLst/>
          </a:prstGeom>
          <a:noFill/>
          <a:ln w="57150">
            <a:solidFill>
              <a:srgbClr val="8CA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839200" y="3619500"/>
            <a:ext cx="4504973" cy="1302629"/>
          </a:xfrm>
          <a:prstGeom prst="ellipse">
            <a:avLst/>
          </a:prstGeom>
          <a:noFill/>
          <a:ln w="57150">
            <a:solidFill>
              <a:srgbClr val="8CA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66141" y="1421757"/>
            <a:ext cx="9173659" cy="599854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10"/>
          <a:srcRect b="10417"/>
          <a:stretch/>
        </p:blipFill>
        <p:spPr>
          <a:xfrm>
            <a:off x="4276942" y="1445547"/>
            <a:ext cx="9693735" cy="598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5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778876" y="702224"/>
            <a:ext cx="9013676" cy="9013676"/>
            <a:chOff x="13778876" y="702224"/>
            <a:chExt cx="9013676" cy="90136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78876" y="702224"/>
              <a:ext cx="9013676" cy="90136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544933" y="348238"/>
            <a:ext cx="9013676" cy="9013676"/>
            <a:chOff x="-4544933" y="348238"/>
            <a:chExt cx="9013676" cy="90136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544933" y="348238"/>
              <a:ext cx="9013676" cy="90136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1600000">
            <a:off x="797868" y="352957"/>
            <a:ext cx="861264" cy="34578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9929" y="264478"/>
            <a:ext cx="461264" cy="462837"/>
            <a:chOff x="189929" y="264478"/>
            <a:chExt cx="461264" cy="46283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89929" y="264478"/>
              <a:ext cx="461264" cy="462837"/>
              <a:chOff x="189929" y="264478"/>
              <a:chExt cx="461264" cy="46283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21600000">
                <a:off x="189929" y="264478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1600000">
              <a:off x="224877" y="311739"/>
              <a:ext cx="434115" cy="41163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446910" y="2172882"/>
            <a:ext cx="10744200" cy="6704418"/>
            <a:chOff x="4293994" y="1077001"/>
            <a:chExt cx="9697727" cy="813171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93994" y="1077001"/>
              <a:ext cx="9697727" cy="8131712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1710" y="2400300"/>
            <a:ext cx="101250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2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778876" y="702224"/>
            <a:ext cx="9013676" cy="9013676"/>
            <a:chOff x="13778876" y="702224"/>
            <a:chExt cx="9013676" cy="90136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78876" y="702224"/>
              <a:ext cx="9013676" cy="90136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544933" y="348238"/>
            <a:ext cx="9013676" cy="9013676"/>
            <a:chOff x="-4544933" y="348238"/>
            <a:chExt cx="9013676" cy="90136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544933" y="348238"/>
              <a:ext cx="9013676" cy="90136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1600000">
            <a:off x="797868" y="352957"/>
            <a:ext cx="861264" cy="34578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9929" y="264478"/>
            <a:ext cx="461264" cy="462837"/>
            <a:chOff x="189929" y="264478"/>
            <a:chExt cx="461264" cy="46283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89929" y="264478"/>
              <a:ext cx="461264" cy="462837"/>
              <a:chOff x="189929" y="264478"/>
              <a:chExt cx="461264" cy="46283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21600000">
                <a:off x="189929" y="264478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1600000">
              <a:off x="224877" y="311739"/>
              <a:ext cx="434115" cy="41163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446910" y="2172882"/>
            <a:ext cx="10744200" cy="6704418"/>
            <a:chOff x="4293994" y="1077001"/>
            <a:chExt cx="9697727" cy="813171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93994" y="1077001"/>
              <a:ext cx="9697727" cy="8131712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3800" y="2400300"/>
            <a:ext cx="10162416" cy="499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6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778876" y="702224"/>
            <a:ext cx="9013676" cy="9013676"/>
            <a:chOff x="13778876" y="702224"/>
            <a:chExt cx="9013676" cy="90136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78876" y="702224"/>
              <a:ext cx="9013676" cy="90136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544933" y="348238"/>
            <a:ext cx="9013676" cy="9013676"/>
            <a:chOff x="-4544933" y="348238"/>
            <a:chExt cx="9013676" cy="90136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544933" y="348238"/>
              <a:ext cx="9013676" cy="90136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1600000">
            <a:off x="797868" y="352957"/>
            <a:ext cx="861264" cy="34578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9929" y="264478"/>
            <a:ext cx="461264" cy="462837"/>
            <a:chOff x="189929" y="264478"/>
            <a:chExt cx="461264" cy="46283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89929" y="264478"/>
              <a:ext cx="461264" cy="462837"/>
              <a:chOff x="189929" y="264478"/>
              <a:chExt cx="461264" cy="46283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21600000">
                <a:off x="189929" y="264478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1600000">
              <a:off x="224877" y="311739"/>
              <a:ext cx="434115" cy="41163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446910" y="2172882"/>
            <a:ext cx="10744200" cy="6704418"/>
            <a:chOff x="4293994" y="1077001"/>
            <a:chExt cx="9697727" cy="813171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93994" y="1077001"/>
              <a:ext cx="9697727" cy="8131712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2666" y="2400300"/>
            <a:ext cx="10072688" cy="508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6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778876" y="702224"/>
            <a:ext cx="9013676" cy="9013676"/>
            <a:chOff x="13778876" y="702224"/>
            <a:chExt cx="9013676" cy="90136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78876" y="702224"/>
              <a:ext cx="9013676" cy="90136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544933" y="348238"/>
            <a:ext cx="9013676" cy="9013676"/>
            <a:chOff x="-4544933" y="348238"/>
            <a:chExt cx="9013676" cy="90136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544933" y="348238"/>
              <a:ext cx="9013676" cy="90136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1600000">
            <a:off x="797868" y="352957"/>
            <a:ext cx="861264" cy="34578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9929" y="264478"/>
            <a:ext cx="461264" cy="462837"/>
            <a:chOff x="189929" y="264478"/>
            <a:chExt cx="461264" cy="46283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89929" y="264478"/>
              <a:ext cx="461264" cy="462837"/>
              <a:chOff x="189929" y="264478"/>
              <a:chExt cx="461264" cy="46283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21600000">
                <a:off x="189929" y="264478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1600000">
              <a:off x="224877" y="311739"/>
              <a:ext cx="434115" cy="41163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446910" y="2172882"/>
            <a:ext cx="10744200" cy="6704418"/>
            <a:chOff x="4293994" y="1077001"/>
            <a:chExt cx="9697727" cy="813171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93994" y="1077001"/>
              <a:ext cx="9697727" cy="8131712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2477" y="2433883"/>
            <a:ext cx="10093065" cy="49956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57800" y="2933700"/>
            <a:ext cx="6324600" cy="14478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973822" y="4763303"/>
            <a:ext cx="1346897" cy="89151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257800" y="4381500"/>
            <a:ext cx="6324600" cy="2895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553275" y="4419600"/>
            <a:ext cx="2133600" cy="2819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89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6122705" cy="10339220"/>
            <a:chOff x="0" y="0"/>
            <a:chExt cx="6122705" cy="103392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122705" cy="1033922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6344" y="486013"/>
            <a:ext cx="3020311" cy="39137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92506" y="1978331"/>
            <a:ext cx="2172166" cy="6350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58037" y="3254069"/>
            <a:ext cx="2876154" cy="2876154"/>
            <a:chOff x="3258037" y="3254069"/>
            <a:chExt cx="2876154" cy="28761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58037" y="3254069"/>
              <a:ext cx="2876154" cy="28761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707600" y="4515176"/>
            <a:ext cx="2876154" cy="2876154"/>
            <a:chOff x="4707600" y="4515176"/>
            <a:chExt cx="2876154" cy="28761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07600" y="4515176"/>
              <a:ext cx="2876154" cy="28761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249648" y="3760381"/>
            <a:ext cx="3965306" cy="762803"/>
            <a:chOff x="11249648" y="3760381"/>
            <a:chExt cx="3965306" cy="76280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1249648" y="3760381"/>
              <a:ext cx="762803" cy="762803"/>
              <a:chOff x="11249648" y="3760381"/>
              <a:chExt cx="762803" cy="762803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1249648" y="3760381"/>
                <a:ext cx="762803" cy="762803"/>
                <a:chOff x="11249648" y="3760381"/>
                <a:chExt cx="762803" cy="762803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1249648" y="3760381"/>
                  <a:ext cx="762803" cy="762803"/>
                </a:xfrm>
                <a:prstGeom prst="rect">
                  <a:avLst/>
                </a:prstGeom>
              </p:spPr>
            </p:pic>
          </p:grpSp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408110" y="3970358"/>
                <a:ext cx="447102" cy="386016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294783" y="3917279"/>
              <a:ext cx="1817843" cy="52686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249648" y="4692145"/>
            <a:ext cx="3965306" cy="762803"/>
            <a:chOff x="11249648" y="4692145"/>
            <a:chExt cx="3965306" cy="76280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1249648" y="4692145"/>
              <a:ext cx="762803" cy="762803"/>
              <a:chOff x="11249648" y="4692145"/>
              <a:chExt cx="762803" cy="762803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11249648" y="4692145"/>
                <a:ext cx="762803" cy="762803"/>
                <a:chOff x="11249648" y="4692145"/>
                <a:chExt cx="762803" cy="762803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1249648" y="4692145"/>
                  <a:ext cx="762803" cy="762803"/>
                </a:xfrm>
                <a:prstGeom prst="rect">
                  <a:avLst/>
                </a:prstGeom>
              </p:spPr>
            </p:pic>
          </p:grpSp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1413603" y="4902123"/>
                <a:ext cx="456149" cy="386016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294783" y="4827793"/>
              <a:ext cx="1305529" cy="47160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249648" y="5623910"/>
            <a:ext cx="3965306" cy="762803"/>
            <a:chOff x="11249648" y="5623910"/>
            <a:chExt cx="3965306" cy="762803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1249648" y="5623910"/>
              <a:ext cx="762803" cy="762803"/>
              <a:chOff x="11249648" y="5623910"/>
              <a:chExt cx="762803" cy="762803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11249648" y="5623910"/>
                <a:ext cx="762803" cy="762803"/>
                <a:chOff x="11249648" y="5623910"/>
                <a:chExt cx="762803" cy="762803"/>
              </a:xfrm>
            </p:grpSpPr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1249648" y="5623910"/>
                  <a:ext cx="762803" cy="762803"/>
                </a:xfrm>
                <a:prstGeom prst="rect">
                  <a:avLst/>
                </a:prstGeom>
              </p:spPr>
            </p:pic>
          </p:grpSp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1408110" y="5833884"/>
                <a:ext cx="464721" cy="386016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294783" y="5786745"/>
              <a:ext cx="2078443" cy="52686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111219" y="3254069"/>
            <a:ext cx="2876154" cy="2876154"/>
            <a:chOff x="6111219" y="3254069"/>
            <a:chExt cx="2876154" cy="287615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11219" y="3254069"/>
              <a:ext cx="2876154" cy="287615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249648" y="6555674"/>
            <a:ext cx="3965306" cy="762803"/>
            <a:chOff x="11249648" y="6555674"/>
            <a:chExt cx="3965306" cy="76280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1249648" y="6555674"/>
              <a:ext cx="762803" cy="762803"/>
              <a:chOff x="11249648" y="6555674"/>
              <a:chExt cx="762803" cy="762803"/>
            </a:xfrm>
          </p:grpSpPr>
          <p:grpSp>
            <p:nvGrpSpPr>
              <p:cNvPr id="1016" name="그룹 1016"/>
              <p:cNvGrpSpPr/>
              <p:nvPr/>
            </p:nvGrpSpPr>
            <p:grpSpPr>
              <a:xfrm>
                <a:off x="11249648" y="6555674"/>
                <a:ext cx="762803" cy="762803"/>
                <a:chOff x="11249648" y="6555674"/>
                <a:chExt cx="762803" cy="762803"/>
              </a:xfrm>
            </p:grpSpPr>
            <p:pic>
              <p:nvPicPr>
                <p:cNvPr id="46" name="Object 45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1249648" y="6555674"/>
                  <a:ext cx="762803" cy="762803"/>
                </a:xfrm>
                <a:prstGeom prst="rect">
                  <a:avLst/>
                </a:prstGeom>
              </p:spPr>
            </p:pic>
          </p:grpSp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1408110" y="6765649"/>
                <a:ext cx="466149" cy="386016"/>
              </a:xfrm>
              <a:prstGeom prst="rect">
                <a:avLst/>
              </a:prstGeom>
            </p:spPr>
          </p:pic>
        </p:grpSp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294783" y="6704459"/>
              <a:ext cx="1296453" cy="51000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230600" y="7487438"/>
            <a:ext cx="3965306" cy="762803"/>
            <a:chOff x="11230600" y="7487438"/>
            <a:chExt cx="3965306" cy="762803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11230600" y="7487438"/>
              <a:ext cx="762803" cy="762803"/>
              <a:chOff x="11230600" y="7487438"/>
              <a:chExt cx="762803" cy="762803"/>
            </a:xfrm>
          </p:grpSpPr>
          <p:grpSp>
            <p:nvGrpSpPr>
              <p:cNvPr id="1019" name="그룹 1019"/>
              <p:cNvGrpSpPr/>
              <p:nvPr/>
            </p:nvGrpSpPr>
            <p:grpSpPr>
              <a:xfrm>
                <a:off x="11230600" y="7487438"/>
                <a:ext cx="762803" cy="762803"/>
                <a:chOff x="11230600" y="7487438"/>
                <a:chExt cx="762803" cy="762803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1230600" y="7487438"/>
                  <a:ext cx="762803" cy="762803"/>
                </a:xfrm>
                <a:prstGeom prst="rect">
                  <a:avLst/>
                </a:prstGeom>
              </p:spPr>
            </p:pic>
          </p:grpSp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1389046" y="7697418"/>
                <a:ext cx="463292" cy="386016"/>
              </a:xfrm>
              <a:prstGeom prst="rect">
                <a:avLst/>
              </a:prstGeom>
            </p:spPr>
          </p:pic>
        </p:grpSp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275736" y="7636231"/>
              <a:ext cx="892300" cy="445648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249648" y="2828617"/>
            <a:ext cx="3965306" cy="762803"/>
            <a:chOff x="11249648" y="2828617"/>
            <a:chExt cx="3965306" cy="762803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11249648" y="2828617"/>
              <a:ext cx="762803" cy="762803"/>
              <a:chOff x="11249648" y="2828617"/>
              <a:chExt cx="762803" cy="762803"/>
            </a:xfrm>
          </p:grpSpPr>
          <p:grpSp>
            <p:nvGrpSpPr>
              <p:cNvPr id="1022" name="그룹 1022"/>
              <p:cNvGrpSpPr/>
              <p:nvPr/>
            </p:nvGrpSpPr>
            <p:grpSpPr>
              <a:xfrm>
                <a:off x="11249648" y="2828617"/>
                <a:ext cx="762803" cy="762803"/>
                <a:chOff x="11249648" y="2828617"/>
                <a:chExt cx="762803" cy="762803"/>
              </a:xfrm>
            </p:grpSpPr>
            <p:pic>
              <p:nvPicPr>
                <p:cNvPr id="64" name="Object 63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1249648" y="2828617"/>
                  <a:ext cx="762803" cy="762803"/>
                </a:xfrm>
                <a:prstGeom prst="rect">
                  <a:avLst/>
                </a:prstGeom>
              </p:spPr>
            </p:pic>
          </p:grpSp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1408094" y="3038591"/>
                <a:ext cx="465349" cy="386016"/>
              </a:xfrm>
              <a:prstGeom prst="rect">
                <a:avLst/>
              </a:prstGeom>
            </p:spPr>
          </p:pic>
        </p:grpSp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294783" y="2985517"/>
              <a:ext cx="1914224" cy="54308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80596" y="1240298"/>
            <a:ext cx="7805119" cy="7805119"/>
            <a:chOff x="10480596" y="1240298"/>
            <a:chExt cx="7805119" cy="78051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0596" y="1240298"/>
              <a:ext cx="7805119" cy="78051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43357" y="1240298"/>
            <a:ext cx="7805119" cy="7805119"/>
            <a:chOff x="14343357" y="1240298"/>
            <a:chExt cx="7805119" cy="78051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43357" y="1240298"/>
              <a:ext cx="7805119" cy="780511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9545" y="3823554"/>
            <a:ext cx="9814287" cy="182208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5997" y="419476"/>
            <a:ext cx="3692699" cy="617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1600000">
            <a:off x="788154" y="352957"/>
            <a:ext cx="1312588" cy="288730"/>
          </a:xfrm>
          <a:prstGeom prst="rect">
            <a:avLst/>
          </a:prstGeom>
        </p:spPr>
      </p:pic>
      <p:grpSp>
        <p:nvGrpSpPr>
          <p:cNvPr id="13" name="그룹 1001"/>
          <p:cNvGrpSpPr/>
          <p:nvPr/>
        </p:nvGrpSpPr>
        <p:grpSpPr>
          <a:xfrm>
            <a:off x="189929" y="264478"/>
            <a:ext cx="461264" cy="462837"/>
            <a:chOff x="189929" y="264478"/>
            <a:chExt cx="461264" cy="462837"/>
          </a:xfrm>
        </p:grpSpPr>
        <p:grpSp>
          <p:nvGrpSpPr>
            <p:cNvPr id="14" name="그룹 1002"/>
            <p:cNvGrpSpPr/>
            <p:nvPr/>
          </p:nvGrpSpPr>
          <p:grpSpPr>
            <a:xfrm>
              <a:off x="189929" y="264478"/>
              <a:ext cx="461264" cy="462837"/>
              <a:chOff x="189929" y="264478"/>
              <a:chExt cx="461264" cy="462837"/>
            </a:xfrm>
          </p:grpSpPr>
          <p:pic>
            <p:nvPicPr>
              <p:cNvPr id="16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21600000">
                <a:off x="189929" y="264478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5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21600000">
              <a:off x="224877" y="311739"/>
              <a:ext cx="437248" cy="408934"/>
            </a:xfrm>
            <a:prstGeom prst="rect">
              <a:avLst/>
            </a:prstGeom>
          </p:spPr>
        </p:pic>
      </p:grpSp>
      <p:grpSp>
        <p:nvGrpSpPr>
          <p:cNvPr id="9" name="그룹 1003"/>
          <p:cNvGrpSpPr/>
          <p:nvPr/>
        </p:nvGrpSpPr>
        <p:grpSpPr>
          <a:xfrm>
            <a:off x="1600200" y="1028700"/>
            <a:ext cx="14828679" cy="8470160"/>
            <a:chOff x="1728518" y="907777"/>
            <a:chExt cx="14828679" cy="8470160"/>
          </a:xfrm>
        </p:grpSpPr>
        <p:pic>
          <p:nvPicPr>
            <p:cNvPr id="17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8518" y="907777"/>
              <a:ext cx="14828679" cy="8470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019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80596" y="1240298"/>
            <a:ext cx="7805119" cy="7805119"/>
            <a:chOff x="10480596" y="1240298"/>
            <a:chExt cx="7805119" cy="78051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0596" y="1240298"/>
              <a:ext cx="7805119" cy="78051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43357" y="1240298"/>
            <a:ext cx="7805119" cy="7805119"/>
            <a:chOff x="14343357" y="1240298"/>
            <a:chExt cx="7805119" cy="78051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43357" y="1240298"/>
              <a:ext cx="7805119" cy="780511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9545" y="3823554"/>
            <a:ext cx="6925354" cy="182208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5997" y="419476"/>
            <a:ext cx="3692699" cy="617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6344" y="486013"/>
            <a:ext cx="3873426" cy="38601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600000">
            <a:off x="797868" y="352957"/>
            <a:ext cx="825445" cy="3457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9929" y="264478"/>
            <a:ext cx="461264" cy="462837"/>
            <a:chOff x="189929" y="264478"/>
            <a:chExt cx="461264" cy="46283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89929" y="264478"/>
              <a:ext cx="461264" cy="462837"/>
              <a:chOff x="189929" y="264478"/>
              <a:chExt cx="461264" cy="462837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21600000">
                <a:off x="189929" y="264478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1600000">
              <a:off x="224877" y="311739"/>
              <a:ext cx="438686" cy="41163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83955" y="3118008"/>
            <a:ext cx="2715643" cy="4840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71649" y="2338244"/>
            <a:ext cx="2658565" cy="82030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83468" y="1500033"/>
            <a:ext cx="2853371" cy="2843984"/>
            <a:chOff x="983468" y="1500033"/>
            <a:chExt cx="2853371" cy="284398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3468" y="1500033"/>
              <a:ext cx="2853371" cy="28439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78599" y="1542368"/>
            <a:ext cx="2871055" cy="2861611"/>
            <a:chOff x="14178599" y="1542368"/>
            <a:chExt cx="2871055" cy="286161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78599" y="1542368"/>
              <a:ext cx="2871055" cy="2861611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970593" y="3115484"/>
            <a:ext cx="3070148" cy="48403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305144" y="2354773"/>
            <a:ext cx="3817089" cy="75682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036060" y="4053193"/>
            <a:ext cx="2866291" cy="2856862"/>
            <a:chOff x="6276566" y="4080169"/>
            <a:chExt cx="2866291" cy="285686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76566" y="4080169"/>
              <a:ext cx="2866291" cy="285686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074750" y="5672491"/>
            <a:ext cx="3070148" cy="48403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409297" y="4911782"/>
            <a:ext cx="3817089" cy="75682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079736" y="5662974"/>
            <a:ext cx="2194243" cy="48403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67430" y="4883202"/>
            <a:ext cx="2584689" cy="73387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83468" y="6274941"/>
            <a:ext cx="2975963" cy="2966173"/>
            <a:chOff x="983468" y="6274941"/>
            <a:chExt cx="2975963" cy="296617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83468" y="6274941"/>
              <a:ext cx="2975963" cy="2966173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83955" y="8140969"/>
            <a:ext cx="2715643" cy="484038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162125" y="7361202"/>
            <a:ext cx="2603737" cy="73387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4178599" y="6383081"/>
            <a:ext cx="2867465" cy="2858033"/>
            <a:chOff x="14178599" y="6383081"/>
            <a:chExt cx="2867465" cy="285803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178599" y="6383081"/>
              <a:ext cx="2867465" cy="2858033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970593" y="8140964"/>
            <a:ext cx="3070148" cy="484038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305144" y="7380259"/>
            <a:ext cx="3817089" cy="756822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8924176" y="4114793"/>
            <a:ext cx="2761936" cy="28029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1001"/>
          <p:cNvGrpSpPr/>
          <p:nvPr/>
        </p:nvGrpSpPr>
        <p:grpSpPr>
          <a:xfrm>
            <a:off x="8924176" y="4100919"/>
            <a:ext cx="2761936" cy="2816789"/>
            <a:chOff x="10480596" y="1240298"/>
            <a:chExt cx="7805119" cy="7805119"/>
          </a:xfrm>
        </p:grpSpPr>
        <p:pic>
          <p:nvPicPr>
            <p:cNvPr id="37" name="Object 2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480596" y="1240298"/>
              <a:ext cx="7805119" cy="78051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37460" y="4144747"/>
            <a:ext cx="2383318" cy="2290891"/>
            <a:chOff x="9199590" y="4122012"/>
            <a:chExt cx="2928853" cy="277317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199590" y="4122012"/>
              <a:ext cx="2928853" cy="277317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6591300"/>
            <a:ext cx="4624154" cy="284598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277" y="1714952"/>
            <a:ext cx="8229600" cy="48477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97000" y="1257300"/>
            <a:ext cx="7805119" cy="7805119"/>
            <a:chOff x="-23742" y="1148305"/>
            <a:chExt cx="7805119" cy="78051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3742" y="1148305"/>
              <a:ext cx="7805119" cy="7805119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199" y="2019300"/>
            <a:ext cx="10972800" cy="54089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55159" y="7659326"/>
            <a:ext cx="74348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사이트를 요청했을 때 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빈 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가져오기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-&gt;  script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로딩</a:t>
            </a: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buAutoNum type="arabicPeriod"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첫 로딩 시간도 오래 걸리고 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SEO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취약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9000" y="733712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CSR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77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3886504" y="1148305"/>
            <a:ext cx="7805119" cy="7805119"/>
            <a:chOff x="-3886504" y="1148305"/>
            <a:chExt cx="7805119" cy="78051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886504" y="1148305"/>
              <a:ext cx="7805119" cy="7805119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247" y="1562100"/>
            <a:ext cx="10276703" cy="609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95598" y="7840157"/>
            <a:ext cx="1295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PRE-RELOADING : </a:t>
            </a:r>
            <a:r>
              <a:rPr lang="ko-KR" altLang="en-US" sz="28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미리 데이터 렌더링</a:t>
            </a:r>
            <a:endParaRPr lang="en-US" altLang="ko-KR" sz="2800" dirty="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/>
            <a:endParaRPr lang="en-US" altLang="ko-KR" sz="2800" dirty="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ko-KR" altLang="en-US" sz="28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사용자에게 더 좋은 경험</a:t>
            </a:r>
            <a:r>
              <a:rPr lang="en-US" altLang="ko-KR" sz="28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SEO</a:t>
            </a:r>
          </a:p>
          <a:p>
            <a:pPr algn="ctr"/>
            <a:endParaRPr lang="en-US" altLang="ko-KR" sz="2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ko-KR" altLang="en-US" sz="28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페이지 이동 시</a:t>
            </a:r>
            <a:r>
              <a:rPr lang="en-US" altLang="ko-KR" sz="28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28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클라이언트가 서버에게 필요한 데이터 요청 </a:t>
            </a:r>
            <a:r>
              <a:rPr lang="en-US" altLang="ko-KR" sz="28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-&gt; </a:t>
            </a:r>
            <a:r>
              <a:rPr lang="ko-KR" altLang="en-US" sz="28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서버 응답</a:t>
            </a:r>
            <a:endParaRPr lang="en-US" altLang="ko-KR" sz="2800" dirty="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9000" y="733712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S</a:t>
            </a:r>
            <a:r>
              <a:rPr lang="en-US" altLang="ko-KR" sz="3600" b="1" dirty="0" smtClean="0"/>
              <a:t>SR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4576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80596" y="1240298"/>
            <a:ext cx="7805119" cy="7805119"/>
            <a:chOff x="10480596" y="1240298"/>
            <a:chExt cx="7805119" cy="78051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0596" y="1240298"/>
              <a:ext cx="7805119" cy="78051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43357" y="1240298"/>
            <a:ext cx="7805119" cy="7805119"/>
            <a:chOff x="14343357" y="1240298"/>
            <a:chExt cx="7805119" cy="78051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43357" y="1240298"/>
              <a:ext cx="7805119" cy="780511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9545" y="3823555"/>
            <a:ext cx="9241305" cy="182208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3000" y="5377142"/>
            <a:ext cx="3597758" cy="5369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D9E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08055"/>
            <a:ext cx="18285714" cy="9431165"/>
            <a:chOff x="0" y="908055"/>
            <a:chExt cx="18285714" cy="94311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08055"/>
              <a:ext cx="18285714" cy="943116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600000">
            <a:off x="788154" y="352957"/>
            <a:ext cx="1238207" cy="30818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9929" y="264478"/>
            <a:ext cx="461264" cy="462837"/>
            <a:chOff x="189929" y="264478"/>
            <a:chExt cx="461264" cy="46283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89929" y="264478"/>
              <a:ext cx="461264" cy="462837"/>
              <a:chOff x="189929" y="264478"/>
              <a:chExt cx="461264" cy="46283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21600000">
                <a:off x="189929" y="264478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1600000">
              <a:off x="224877" y="311739"/>
              <a:ext cx="438010" cy="41163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36344" y="486013"/>
            <a:ext cx="3020311" cy="39137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53006" y="3238500"/>
            <a:ext cx="3954318" cy="71428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362980" y="3238500"/>
            <a:ext cx="3038204" cy="71046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44450" y="2781300"/>
            <a:ext cx="6171429" cy="6171429"/>
            <a:chOff x="1609972" y="4655040"/>
            <a:chExt cx="6171429" cy="61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9972" y="4655040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568694" y="4018488"/>
            <a:ext cx="4442075" cy="3971769"/>
            <a:chOff x="11309365" y="4116266"/>
            <a:chExt cx="4442075" cy="397176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09365" y="4116266"/>
              <a:ext cx="4442075" cy="397176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80596" y="1240298"/>
            <a:ext cx="7805119" cy="7805119"/>
            <a:chOff x="10480596" y="1240298"/>
            <a:chExt cx="7805119" cy="78051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0596" y="1240298"/>
              <a:ext cx="7805119" cy="78051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43357" y="1240298"/>
            <a:ext cx="7805119" cy="7805119"/>
            <a:chOff x="14343357" y="1240298"/>
            <a:chExt cx="7805119" cy="78051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43357" y="1240298"/>
              <a:ext cx="7805119" cy="780511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9545" y="3823554"/>
            <a:ext cx="8811249" cy="19550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5997" y="419476"/>
            <a:ext cx="3692699" cy="61740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02429" y="5458074"/>
            <a:ext cx="2684433" cy="617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D9E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08055"/>
            <a:ext cx="18285714" cy="9431165"/>
            <a:chOff x="0" y="908055"/>
            <a:chExt cx="18285714" cy="94311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08055"/>
              <a:ext cx="18285714" cy="943116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600000">
            <a:off x="788154" y="352957"/>
            <a:ext cx="1166131" cy="2845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9929" y="264478"/>
            <a:ext cx="461264" cy="462837"/>
            <a:chOff x="189929" y="264478"/>
            <a:chExt cx="461264" cy="46283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89929" y="264478"/>
              <a:ext cx="461264" cy="462837"/>
              <a:chOff x="189929" y="264478"/>
              <a:chExt cx="461264" cy="46283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21600000">
                <a:off x="189929" y="264478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1600000">
              <a:off x="224877" y="311739"/>
              <a:ext cx="418543" cy="41163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36344" y="486013"/>
            <a:ext cx="3020311" cy="39137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9000" y="3467100"/>
            <a:ext cx="11307563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D9E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08055"/>
            <a:ext cx="18285714" cy="9431165"/>
            <a:chOff x="0" y="908055"/>
            <a:chExt cx="18285714" cy="94311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08055"/>
              <a:ext cx="18285714" cy="943116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600000">
            <a:off x="788154" y="352957"/>
            <a:ext cx="1166131" cy="2845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9929" y="264478"/>
            <a:ext cx="461264" cy="462837"/>
            <a:chOff x="189929" y="264478"/>
            <a:chExt cx="461264" cy="46283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89929" y="264478"/>
              <a:ext cx="461264" cy="462837"/>
              <a:chOff x="189929" y="264478"/>
              <a:chExt cx="461264" cy="46283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21600000">
                <a:off x="189929" y="264478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1600000">
              <a:off x="224877" y="311739"/>
              <a:ext cx="418543" cy="41163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36344" y="486013"/>
            <a:ext cx="3020311" cy="39137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85449" y="3245011"/>
            <a:ext cx="4440328" cy="71428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671371" y="4380952"/>
            <a:ext cx="4152590" cy="4152590"/>
            <a:chOff x="2671371" y="4380952"/>
            <a:chExt cx="4152590" cy="415259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71371" y="4380952"/>
              <a:ext cx="4152590" cy="4152590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921529" y="7605552"/>
            <a:ext cx="831928" cy="53909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343644" y="4788749"/>
            <a:ext cx="910956" cy="57927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063092" y="6177587"/>
            <a:ext cx="910956" cy="579270"/>
          </a:xfrm>
          <a:prstGeom prst="rect">
            <a:avLst/>
          </a:prstGeom>
        </p:spPr>
      </p:pic>
      <p:pic>
        <p:nvPicPr>
          <p:cNvPr id="20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829456" y="3245011"/>
            <a:ext cx="4857869" cy="662150"/>
          </a:xfrm>
          <a:prstGeom prst="rect">
            <a:avLst/>
          </a:prstGeom>
        </p:spPr>
      </p:pic>
      <p:grpSp>
        <p:nvGrpSpPr>
          <p:cNvPr id="26" name="그룹 1005"/>
          <p:cNvGrpSpPr/>
          <p:nvPr/>
        </p:nvGrpSpPr>
        <p:grpSpPr>
          <a:xfrm>
            <a:off x="11910278" y="4616050"/>
            <a:ext cx="2622528" cy="2622528"/>
            <a:chOff x="11910278" y="4616050"/>
            <a:chExt cx="2622528" cy="2622528"/>
          </a:xfrm>
        </p:grpSpPr>
        <p:pic>
          <p:nvPicPr>
            <p:cNvPr id="27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910278" y="4616050"/>
              <a:ext cx="2622528" cy="2622528"/>
            </a:xfrm>
            <a:prstGeom prst="rect">
              <a:avLst/>
            </a:prstGeom>
          </p:spPr>
        </p:pic>
      </p:grpSp>
      <p:pic>
        <p:nvPicPr>
          <p:cNvPr id="28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456753" y="7839951"/>
            <a:ext cx="910804" cy="589699"/>
          </a:xfrm>
          <a:prstGeom prst="rect">
            <a:avLst/>
          </a:prstGeom>
        </p:spPr>
      </p:pic>
      <p:pic>
        <p:nvPicPr>
          <p:cNvPr id="29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541843" y="7824296"/>
            <a:ext cx="1658613" cy="589699"/>
          </a:xfrm>
          <a:prstGeom prst="rect">
            <a:avLst/>
          </a:prstGeom>
        </p:spPr>
      </p:pic>
      <p:pic>
        <p:nvPicPr>
          <p:cNvPr id="30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074743" y="7824296"/>
            <a:ext cx="1253004" cy="534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778876" y="702224"/>
            <a:ext cx="9013676" cy="9013676"/>
            <a:chOff x="13778876" y="702224"/>
            <a:chExt cx="9013676" cy="90136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78876" y="702224"/>
              <a:ext cx="9013676" cy="90136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544933" y="348238"/>
            <a:ext cx="9013676" cy="9013676"/>
            <a:chOff x="-4544933" y="348238"/>
            <a:chExt cx="9013676" cy="90136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544933" y="348238"/>
              <a:ext cx="9013676" cy="90136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36344" y="486013"/>
            <a:ext cx="3479787" cy="39617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21600000">
            <a:off x="788154" y="352957"/>
            <a:ext cx="1166131" cy="2845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9929" y="264478"/>
            <a:ext cx="461264" cy="462837"/>
            <a:chOff x="189929" y="264478"/>
            <a:chExt cx="461264" cy="46283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89929" y="264478"/>
              <a:ext cx="461264" cy="462837"/>
              <a:chOff x="189929" y="264478"/>
              <a:chExt cx="461264" cy="462837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21600000">
                <a:off x="189929" y="264478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1600000">
              <a:off x="224877" y="311739"/>
              <a:ext cx="418543" cy="411639"/>
            </a:xfrm>
            <a:prstGeom prst="rect">
              <a:avLst/>
            </a:prstGeom>
          </p:spPr>
        </p:pic>
      </p:grpSp>
      <p:grpSp>
        <p:nvGrpSpPr>
          <p:cNvPr id="28" name="그룹 1005"/>
          <p:cNvGrpSpPr/>
          <p:nvPr/>
        </p:nvGrpSpPr>
        <p:grpSpPr>
          <a:xfrm>
            <a:off x="5166384" y="1722849"/>
            <a:ext cx="7952940" cy="6840016"/>
            <a:chOff x="5166384" y="1722849"/>
            <a:chExt cx="7952940" cy="6840016"/>
          </a:xfrm>
        </p:grpSpPr>
        <p:pic>
          <p:nvPicPr>
            <p:cNvPr id="29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66384" y="1722849"/>
              <a:ext cx="7952940" cy="6840016"/>
            </a:xfrm>
            <a:prstGeom prst="rect">
              <a:avLst/>
            </a:prstGeom>
          </p:spPr>
        </p:pic>
      </p:grpSp>
      <p:pic>
        <p:nvPicPr>
          <p:cNvPr id="30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58040" y="3817372"/>
            <a:ext cx="1968838" cy="1086467"/>
          </a:xfrm>
          <a:prstGeom prst="rect">
            <a:avLst/>
          </a:prstGeom>
        </p:spPr>
      </p:pic>
      <p:grpSp>
        <p:nvGrpSpPr>
          <p:cNvPr id="31" name="그룹 1007"/>
          <p:cNvGrpSpPr/>
          <p:nvPr/>
        </p:nvGrpSpPr>
        <p:grpSpPr>
          <a:xfrm>
            <a:off x="7583661" y="1585283"/>
            <a:ext cx="2518959" cy="756981"/>
            <a:chOff x="7583661" y="1585283"/>
            <a:chExt cx="2518959" cy="756981"/>
          </a:xfrm>
        </p:grpSpPr>
        <p:pic>
          <p:nvPicPr>
            <p:cNvPr id="32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83661" y="1585283"/>
              <a:ext cx="2518959" cy="756981"/>
            </a:xfrm>
            <a:prstGeom prst="rect">
              <a:avLst/>
            </a:prstGeom>
          </p:spPr>
        </p:pic>
      </p:grpSp>
      <p:grpSp>
        <p:nvGrpSpPr>
          <p:cNvPr id="33" name="그룹 1008"/>
          <p:cNvGrpSpPr/>
          <p:nvPr/>
        </p:nvGrpSpPr>
        <p:grpSpPr>
          <a:xfrm>
            <a:off x="7760105" y="2572121"/>
            <a:ext cx="2166071" cy="650933"/>
            <a:chOff x="7760105" y="2572121"/>
            <a:chExt cx="2166071" cy="650933"/>
          </a:xfrm>
        </p:grpSpPr>
        <p:pic>
          <p:nvPicPr>
            <p:cNvPr id="34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60105" y="2572121"/>
              <a:ext cx="2166071" cy="650933"/>
            </a:xfrm>
            <a:prstGeom prst="rect">
              <a:avLst/>
            </a:prstGeom>
          </p:spPr>
        </p:pic>
      </p:grpSp>
      <p:grpSp>
        <p:nvGrpSpPr>
          <p:cNvPr id="35" name="그룹 1009"/>
          <p:cNvGrpSpPr/>
          <p:nvPr/>
        </p:nvGrpSpPr>
        <p:grpSpPr>
          <a:xfrm>
            <a:off x="10047328" y="3151817"/>
            <a:ext cx="2063929" cy="756981"/>
            <a:chOff x="10047328" y="3151817"/>
            <a:chExt cx="2063929" cy="756981"/>
          </a:xfrm>
        </p:grpSpPr>
        <p:pic>
          <p:nvPicPr>
            <p:cNvPr id="36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47328" y="3151817"/>
              <a:ext cx="2063929" cy="756981"/>
            </a:xfrm>
            <a:prstGeom prst="rect">
              <a:avLst/>
            </a:prstGeom>
          </p:spPr>
        </p:pic>
      </p:grpSp>
      <p:grpSp>
        <p:nvGrpSpPr>
          <p:cNvPr id="37" name="그룹 1010"/>
          <p:cNvGrpSpPr/>
          <p:nvPr/>
        </p:nvGrpSpPr>
        <p:grpSpPr>
          <a:xfrm>
            <a:off x="10853258" y="4002857"/>
            <a:ext cx="1749917" cy="756981"/>
            <a:chOff x="10853258" y="4002857"/>
            <a:chExt cx="1749917" cy="756981"/>
          </a:xfrm>
        </p:grpSpPr>
        <p:pic>
          <p:nvPicPr>
            <p:cNvPr id="38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853258" y="4002857"/>
              <a:ext cx="1749917" cy="756981"/>
            </a:xfrm>
            <a:prstGeom prst="rect">
              <a:avLst/>
            </a:prstGeom>
          </p:spPr>
        </p:pic>
      </p:grpSp>
      <p:grpSp>
        <p:nvGrpSpPr>
          <p:cNvPr id="39" name="그룹 1011"/>
          <p:cNvGrpSpPr/>
          <p:nvPr/>
        </p:nvGrpSpPr>
        <p:grpSpPr>
          <a:xfrm>
            <a:off x="10136217" y="4836920"/>
            <a:ext cx="1717752" cy="756981"/>
            <a:chOff x="10136217" y="4836920"/>
            <a:chExt cx="1717752" cy="756981"/>
          </a:xfrm>
        </p:grpSpPr>
        <p:pic>
          <p:nvPicPr>
            <p:cNvPr id="40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36217" y="4836920"/>
              <a:ext cx="1717752" cy="756981"/>
            </a:xfrm>
            <a:prstGeom prst="rect">
              <a:avLst/>
            </a:prstGeom>
          </p:spPr>
        </p:pic>
      </p:grpSp>
      <p:grpSp>
        <p:nvGrpSpPr>
          <p:cNvPr id="41" name="그룹 1012"/>
          <p:cNvGrpSpPr/>
          <p:nvPr/>
        </p:nvGrpSpPr>
        <p:grpSpPr>
          <a:xfrm>
            <a:off x="7984265" y="5490638"/>
            <a:ext cx="1717752" cy="756981"/>
            <a:chOff x="7984265" y="5490638"/>
            <a:chExt cx="1717752" cy="756981"/>
          </a:xfrm>
        </p:grpSpPr>
        <p:pic>
          <p:nvPicPr>
            <p:cNvPr id="42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84265" y="5490638"/>
              <a:ext cx="1717752" cy="756981"/>
            </a:xfrm>
            <a:prstGeom prst="rect">
              <a:avLst/>
            </a:prstGeom>
          </p:spPr>
        </p:pic>
      </p:grpSp>
      <p:grpSp>
        <p:nvGrpSpPr>
          <p:cNvPr id="43" name="그룹 1013"/>
          <p:cNvGrpSpPr/>
          <p:nvPr/>
        </p:nvGrpSpPr>
        <p:grpSpPr>
          <a:xfrm>
            <a:off x="5324893" y="4830571"/>
            <a:ext cx="2167170" cy="756981"/>
            <a:chOff x="5324893" y="4830571"/>
            <a:chExt cx="2167170" cy="756981"/>
          </a:xfrm>
        </p:grpSpPr>
        <p:pic>
          <p:nvPicPr>
            <p:cNvPr id="44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24893" y="4830571"/>
              <a:ext cx="2167170" cy="756981"/>
            </a:xfrm>
            <a:prstGeom prst="rect">
              <a:avLst/>
            </a:prstGeom>
          </p:spPr>
        </p:pic>
      </p:grpSp>
      <p:grpSp>
        <p:nvGrpSpPr>
          <p:cNvPr id="45" name="그룹 1014"/>
          <p:cNvGrpSpPr/>
          <p:nvPr/>
        </p:nvGrpSpPr>
        <p:grpSpPr>
          <a:xfrm>
            <a:off x="5053968" y="4028254"/>
            <a:ext cx="1765300" cy="756981"/>
            <a:chOff x="5053968" y="4028254"/>
            <a:chExt cx="1765300" cy="756981"/>
          </a:xfrm>
        </p:grpSpPr>
        <p:pic>
          <p:nvPicPr>
            <p:cNvPr id="46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53968" y="4028254"/>
              <a:ext cx="1765300" cy="756981"/>
            </a:xfrm>
            <a:prstGeom prst="rect">
              <a:avLst/>
            </a:prstGeom>
          </p:spPr>
        </p:pic>
      </p:grpSp>
      <p:grpSp>
        <p:nvGrpSpPr>
          <p:cNvPr id="47" name="그룹 1015"/>
          <p:cNvGrpSpPr/>
          <p:nvPr/>
        </p:nvGrpSpPr>
        <p:grpSpPr>
          <a:xfrm>
            <a:off x="5818361" y="3094674"/>
            <a:ext cx="1765300" cy="756981"/>
            <a:chOff x="5818361" y="3094674"/>
            <a:chExt cx="1765300" cy="756981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818361" y="3094674"/>
              <a:ext cx="1765300" cy="756981"/>
            </a:xfrm>
            <a:prstGeom prst="rect">
              <a:avLst/>
            </a:prstGeom>
          </p:spPr>
        </p:pic>
      </p:grpSp>
      <p:grpSp>
        <p:nvGrpSpPr>
          <p:cNvPr id="49" name="그룹 1016"/>
          <p:cNvGrpSpPr/>
          <p:nvPr/>
        </p:nvGrpSpPr>
        <p:grpSpPr>
          <a:xfrm>
            <a:off x="11597625" y="5841270"/>
            <a:ext cx="1515350" cy="482540"/>
            <a:chOff x="11597625" y="5841270"/>
            <a:chExt cx="1515350" cy="482540"/>
          </a:xfrm>
        </p:grpSpPr>
        <p:pic>
          <p:nvPicPr>
            <p:cNvPr id="50" name="Object 5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597625" y="5841270"/>
              <a:ext cx="1515350" cy="482540"/>
            </a:xfrm>
            <a:prstGeom prst="rect">
              <a:avLst/>
            </a:prstGeom>
          </p:spPr>
        </p:pic>
      </p:grpSp>
      <p:grpSp>
        <p:nvGrpSpPr>
          <p:cNvPr id="51" name="그룹 1017"/>
          <p:cNvGrpSpPr/>
          <p:nvPr/>
        </p:nvGrpSpPr>
        <p:grpSpPr>
          <a:xfrm>
            <a:off x="11603974" y="6575238"/>
            <a:ext cx="1515350" cy="482540"/>
            <a:chOff x="11603974" y="6575238"/>
            <a:chExt cx="1515350" cy="482540"/>
          </a:xfrm>
        </p:grpSpPr>
        <p:pic>
          <p:nvPicPr>
            <p:cNvPr id="52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603974" y="6575238"/>
              <a:ext cx="1515350" cy="482540"/>
            </a:xfrm>
            <a:prstGeom prst="rect">
              <a:avLst/>
            </a:prstGeom>
          </p:spPr>
        </p:pic>
      </p:grpSp>
      <p:grpSp>
        <p:nvGrpSpPr>
          <p:cNvPr id="53" name="그룹 1018"/>
          <p:cNvGrpSpPr/>
          <p:nvPr/>
        </p:nvGrpSpPr>
        <p:grpSpPr>
          <a:xfrm>
            <a:off x="11518888" y="7331136"/>
            <a:ext cx="1679207" cy="508864"/>
            <a:chOff x="11518888" y="7331136"/>
            <a:chExt cx="1679207" cy="508864"/>
          </a:xfrm>
        </p:grpSpPr>
        <p:pic>
          <p:nvPicPr>
            <p:cNvPr id="54" name="Object 5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518888" y="7331136"/>
              <a:ext cx="1679207" cy="508864"/>
            </a:xfrm>
            <a:prstGeom prst="rect">
              <a:avLst/>
            </a:prstGeom>
          </p:spPr>
        </p:pic>
      </p:grpSp>
      <p:grpSp>
        <p:nvGrpSpPr>
          <p:cNvPr id="55" name="그룹 1019"/>
          <p:cNvGrpSpPr/>
          <p:nvPr/>
        </p:nvGrpSpPr>
        <p:grpSpPr>
          <a:xfrm>
            <a:off x="8917313" y="7315897"/>
            <a:ext cx="2388542" cy="524103"/>
            <a:chOff x="8917313" y="7315897"/>
            <a:chExt cx="2388542" cy="524103"/>
          </a:xfrm>
        </p:grpSpPr>
        <p:pic>
          <p:nvPicPr>
            <p:cNvPr id="56" name="Object 5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17313" y="7315897"/>
              <a:ext cx="2388542" cy="524103"/>
            </a:xfrm>
            <a:prstGeom prst="rect">
              <a:avLst/>
            </a:prstGeom>
          </p:spPr>
        </p:pic>
      </p:grpSp>
      <p:grpSp>
        <p:nvGrpSpPr>
          <p:cNvPr id="57" name="그룹 1020"/>
          <p:cNvGrpSpPr/>
          <p:nvPr/>
        </p:nvGrpSpPr>
        <p:grpSpPr>
          <a:xfrm>
            <a:off x="11518888" y="8054001"/>
            <a:ext cx="1679207" cy="508864"/>
            <a:chOff x="11518888" y="8054001"/>
            <a:chExt cx="1679207" cy="508864"/>
          </a:xfrm>
        </p:grpSpPr>
        <p:pic>
          <p:nvPicPr>
            <p:cNvPr id="58" name="Object 6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518888" y="8054001"/>
              <a:ext cx="1679207" cy="508864"/>
            </a:xfrm>
            <a:prstGeom prst="rect">
              <a:avLst/>
            </a:prstGeom>
          </p:spPr>
        </p:pic>
      </p:grpSp>
      <p:grpSp>
        <p:nvGrpSpPr>
          <p:cNvPr id="59" name="그룹 1006"/>
          <p:cNvGrpSpPr/>
          <p:nvPr/>
        </p:nvGrpSpPr>
        <p:grpSpPr>
          <a:xfrm>
            <a:off x="11282998" y="6323810"/>
            <a:ext cx="1147306" cy="1770842"/>
            <a:chOff x="11282998" y="6323810"/>
            <a:chExt cx="1147306" cy="1770842"/>
          </a:xfrm>
        </p:grpSpPr>
        <p:pic>
          <p:nvPicPr>
            <p:cNvPr id="60" name="Object 19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282998" y="6323810"/>
              <a:ext cx="1147306" cy="177084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778876" y="702224"/>
            <a:ext cx="9013676" cy="9013676"/>
            <a:chOff x="13778876" y="702224"/>
            <a:chExt cx="9013676" cy="90136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78876" y="702224"/>
              <a:ext cx="9013676" cy="90136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544933" y="348238"/>
            <a:ext cx="9013676" cy="9013676"/>
            <a:chOff x="-4544933" y="348238"/>
            <a:chExt cx="9013676" cy="90136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544933" y="348238"/>
              <a:ext cx="9013676" cy="90136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36344" y="486013"/>
            <a:ext cx="3479787" cy="39617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47761" y="1740126"/>
            <a:ext cx="412751" cy="26091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1600000">
            <a:off x="788154" y="352957"/>
            <a:ext cx="1166131" cy="2845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9929" y="264478"/>
            <a:ext cx="461264" cy="462837"/>
            <a:chOff x="189929" y="264478"/>
            <a:chExt cx="461264" cy="46283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89929" y="264478"/>
              <a:ext cx="461264" cy="462837"/>
              <a:chOff x="189929" y="264478"/>
              <a:chExt cx="461264" cy="462837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21600000">
                <a:off x="189929" y="264478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1600000">
              <a:off x="224877" y="311739"/>
              <a:ext cx="418543" cy="411639"/>
            </a:xfrm>
            <a:prstGeom prst="rect">
              <a:avLst/>
            </a:prstGeom>
          </p:spPr>
        </p:pic>
      </p:grpSp>
      <p:grpSp>
        <p:nvGrpSpPr>
          <p:cNvPr id="32" name="그룹 1005"/>
          <p:cNvGrpSpPr/>
          <p:nvPr/>
        </p:nvGrpSpPr>
        <p:grpSpPr>
          <a:xfrm>
            <a:off x="651193" y="2499029"/>
            <a:ext cx="8379754" cy="4712094"/>
            <a:chOff x="651193" y="2499029"/>
            <a:chExt cx="8379754" cy="4712094"/>
          </a:xfrm>
        </p:grpSpPr>
        <p:pic>
          <p:nvPicPr>
            <p:cNvPr id="33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1193" y="2499029"/>
              <a:ext cx="8379754" cy="4712094"/>
            </a:xfrm>
            <a:prstGeom prst="rect">
              <a:avLst/>
            </a:prstGeom>
          </p:spPr>
        </p:pic>
      </p:grpSp>
      <p:grpSp>
        <p:nvGrpSpPr>
          <p:cNvPr id="34" name="그룹 1007"/>
          <p:cNvGrpSpPr/>
          <p:nvPr/>
        </p:nvGrpSpPr>
        <p:grpSpPr>
          <a:xfrm>
            <a:off x="9529633" y="2466554"/>
            <a:ext cx="8498486" cy="4777044"/>
            <a:chOff x="9529633" y="2466554"/>
            <a:chExt cx="8498486" cy="4777044"/>
          </a:xfrm>
        </p:grpSpPr>
        <p:pic>
          <p:nvPicPr>
            <p:cNvPr id="35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29633" y="2466554"/>
              <a:ext cx="8498486" cy="4777044"/>
            </a:xfrm>
            <a:prstGeom prst="rect">
              <a:avLst/>
            </a:prstGeom>
          </p:spPr>
        </p:pic>
      </p:grpSp>
      <p:pic>
        <p:nvPicPr>
          <p:cNvPr id="3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509469" y="4625907"/>
            <a:ext cx="1968505" cy="1162638"/>
          </a:xfrm>
          <a:prstGeom prst="rect">
            <a:avLst/>
          </a:prstGeom>
        </p:spPr>
      </p:pic>
      <p:pic>
        <p:nvPicPr>
          <p:cNvPr id="3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671431" y="4947545"/>
            <a:ext cx="1983782" cy="1086458"/>
          </a:xfrm>
          <a:prstGeom prst="rect">
            <a:avLst/>
          </a:prstGeom>
        </p:spPr>
      </p:pic>
      <p:grpSp>
        <p:nvGrpSpPr>
          <p:cNvPr id="38" name="그룹 1007"/>
          <p:cNvGrpSpPr/>
          <p:nvPr/>
        </p:nvGrpSpPr>
        <p:grpSpPr>
          <a:xfrm>
            <a:off x="3035616" y="2333837"/>
            <a:ext cx="2518959" cy="756981"/>
            <a:chOff x="7583661" y="1585283"/>
            <a:chExt cx="2518959" cy="756981"/>
          </a:xfrm>
        </p:grpSpPr>
        <p:pic>
          <p:nvPicPr>
            <p:cNvPr id="39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83661" y="1585283"/>
              <a:ext cx="2518959" cy="756981"/>
            </a:xfrm>
            <a:prstGeom prst="rect">
              <a:avLst/>
            </a:prstGeom>
          </p:spPr>
        </p:pic>
      </p:grpSp>
      <p:grpSp>
        <p:nvGrpSpPr>
          <p:cNvPr id="40" name="그룹 1007"/>
          <p:cNvGrpSpPr/>
          <p:nvPr/>
        </p:nvGrpSpPr>
        <p:grpSpPr>
          <a:xfrm>
            <a:off x="12272346" y="2333836"/>
            <a:ext cx="2518959" cy="756981"/>
            <a:chOff x="7583661" y="1585283"/>
            <a:chExt cx="2518959" cy="756981"/>
          </a:xfrm>
        </p:grpSpPr>
        <p:pic>
          <p:nvPicPr>
            <p:cNvPr id="41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83661" y="1585283"/>
              <a:ext cx="2518959" cy="756981"/>
            </a:xfrm>
            <a:prstGeom prst="rect">
              <a:avLst/>
            </a:prstGeom>
          </p:spPr>
        </p:pic>
      </p:grpSp>
      <p:grpSp>
        <p:nvGrpSpPr>
          <p:cNvPr id="42" name="그룹 1015"/>
          <p:cNvGrpSpPr/>
          <p:nvPr/>
        </p:nvGrpSpPr>
        <p:grpSpPr>
          <a:xfrm>
            <a:off x="3509469" y="3256010"/>
            <a:ext cx="1765300" cy="756981"/>
            <a:chOff x="5818361" y="3094674"/>
            <a:chExt cx="1765300" cy="756981"/>
          </a:xfrm>
        </p:grpSpPr>
        <p:pic>
          <p:nvPicPr>
            <p:cNvPr id="43" name="Object 4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18361" y="3094674"/>
              <a:ext cx="1765300" cy="756981"/>
            </a:xfrm>
            <a:prstGeom prst="rect">
              <a:avLst/>
            </a:prstGeom>
          </p:spPr>
        </p:pic>
      </p:grpSp>
      <p:grpSp>
        <p:nvGrpSpPr>
          <p:cNvPr id="44" name="그룹 1015"/>
          <p:cNvGrpSpPr/>
          <p:nvPr/>
        </p:nvGrpSpPr>
        <p:grpSpPr>
          <a:xfrm>
            <a:off x="5590763" y="3982302"/>
            <a:ext cx="1765300" cy="756981"/>
            <a:chOff x="5818361" y="3094674"/>
            <a:chExt cx="1765300" cy="756981"/>
          </a:xfrm>
        </p:grpSpPr>
        <p:pic>
          <p:nvPicPr>
            <p:cNvPr id="45" name="Object 4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18361" y="3094674"/>
              <a:ext cx="1765300" cy="756981"/>
            </a:xfrm>
            <a:prstGeom prst="rect">
              <a:avLst/>
            </a:prstGeom>
          </p:spPr>
        </p:pic>
      </p:grpSp>
      <p:grpSp>
        <p:nvGrpSpPr>
          <p:cNvPr id="46" name="그룹 1015"/>
          <p:cNvGrpSpPr/>
          <p:nvPr/>
        </p:nvGrpSpPr>
        <p:grpSpPr>
          <a:xfrm>
            <a:off x="6371810" y="4739283"/>
            <a:ext cx="1765300" cy="756981"/>
            <a:chOff x="5818361" y="3094674"/>
            <a:chExt cx="1765300" cy="756981"/>
          </a:xfrm>
        </p:grpSpPr>
        <p:pic>
          <p:nvPicPr>
            <p:cNvPr id="47" name="Object 4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18361" y="3094674"/>
              <a:ext cx="1765300" cy="756981"/>
            </a:xfrm>
            <a:prstGeom prst="rect">
              <a:avLst/>
            </a:prstGeom>
          </p:spPr>
        </p:pic>
      </p:grpSp>
      <p:grpSp>
        <p:nvGrpSpPr>
          <p:cNvPr id="48" name="그룹 1015"/>
          <p:cNvGrpSpPr/>
          <p:nvPr/>
        </p:nvGrpSpPr>
        <p:grpSpPr>
          <a:xfrm>
            <a:off x="5597903" y="5655512"/>
            <a:ext cx="1765300" cy="756981"/>
            <a:chOff x="5818361" y="3094674"/>
            <a:chExt cx="1765300" cy="756981"/>
          </a:xfrm>
        </p:grpSpPr>
        <p:pic>
          <p:nvPicPr>
            <p:cNvPr id="49" name="Object 4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18361" y="3094674"/>
              <a:ext cx="1765300" cy="756981"/>
            </a:xfrm>
            <a:prstGeom prst="rect">
              <a:avLst/>
            </a:prstGeom>
          </p:spPr>
        </p:pic>
      </p:grpSp>
      <p:grpSp>
        <p:nvGrpSpPr>
          <p:cNvPr id="50" name="그룹 1015"/>
          <p:cNvGrpSpPr/>
          <p:nvPr/>
        </p:nvGrpSpPr>
        <p:grpSpPr>
          <a:xfrm>
            <a:off x="6769220" y="6564121"/>
            <a:ext cx="2354589" cy="756981"/>
            <a:chOff x="5818361" y="3094674"/>
            <a:chExt cx="1765300" cy="756981"/>
          </a:xfrm>
        </p:grpSpPr>
        <p:pic>
          <p:nvPicPr>
            <p:cNvPr id="51" name="Object 4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18361" y="3094674"/>
              <a:ext cx="1765300" cy="756981"/>
            </a:xfrm>
            <a:prstGeom prst="rect">
              <a:avLst/>
            </a:prstGeom>
          </p:spPr>
        </p:pic>
      </p:grpSp>
      <p:grpSp>
        <p:nvGrpSpPr>
          <p:cNvPr id="54" name="그룹 1015"/>
          <p:cNvGrpSpPr/>
          <p:nvPr/>
        </p:nvGrpSpPr>
        <p:grpSpPr>
          <a:xfrm>
            <a:off x="3482461" y="6271060"/>
            <a:ext cx="1765300" cy="756981"/>
            <a:chOff x="5818361" y="3094674"/>
            <a:chExt cx="1765300" cy="756981"/>
          </a:xfrm>
        </p:grpSpPr>
        <p:pic>
          <p:nvPicPr>
            <p:cNvPr id="55" name="Object 4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18361" y="3094674"/>
              <a:ext cx="1765300" cy="756981"/>
            </a:xfrm>
            <a:prstGeom prst="rect">
              <a:avLst/>
            </a:prstGeom>
          </p:spPr>
        </p:pic>
      </p:grpSp>
      <p:grpSp>
        <p:nvGrpSpPr>
          <p:cNvPr id="56" name="그룹 1015"/>
          <p:cNvGrpSpPr/>
          <p:nvPr/>
        </p:nvGrpSpPr>
        <p:grpSpPr>
          <a:xfrm>
            <a:off x="651193" y="5608406"/>
            <a:ext cx="2509363" cy="756981"/>
            <a:chOff x="5818361" y="3094674"/>
            <a:chExt cx="1765300" cy="756981"/>
          </a:xfrm>
        </p:grpSpPr>
        <p:pic>
          <p:nvPicPr>
            <p:cNvPr id="57" name="Object 4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18361" y="3094674"/>
              <a:ext cx="1765300" cy="756981"/>
            </a:xfrm>
            <a:prstGeom prst="rect">
              <a:avLst/>
            </a:prstGeom>
          </p:spPr>
        </p:pic>
      </p:grpSp>
      <p:grpSp>
        <p:nvGrpSpPr>
          <p:cNvPr id="58" name="그룹 1015"/>
          <p:cNvGrpSpPr/>
          <p:nvPr/>
        </p:nvGrpSpPr>
        <p:grpSpPr>
          <a:xfrm>
            <a:off x="558331" y="4774878"/>
            <a:ext cx="1735565" cy="756981"/>
            <a:chOff x="5818361" y="3094674"/>
            <a:chExt cx="1765300" cy="756981"/>
          </a:xfrm>
        </p:grpSpPr>
        <p:pic>
          <p:nvPicPr>
            <p:cNvPr id="59" name="Object 4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18361" y="3094674"/>
              <a:ext cx="1765300" cy="756981"/>
            </a:xfrm>
            <a:prstGeom prst="rect">
              <a:avLst/>
            </a:prstGeom>
          </p:spPr>
        </p:pic>
      </p:grpSp>
      <p:grpSp>
        <p:nvGrpSpPr>
          <p:cNvPr id="60" name="그룹 1015"/>
          <p:cNvGrpSpPr/>
          <p:nvPr/>
        </p:nvGrpSpPr>
        <p:grpSpPr>
          <a:xfrm>
            <a:off x="1086502" y="3768902"/>
            <a:ext cx="2106973" cy="756981"/>
            <a:chOff x="5818361" y="3094674"/>
            <a:chExt cx="1765300" cy="756981"/>
          </a:xfrm>
        </p:grpSpPr>
        <p:pic>
          <p:nvPicPr>
            <p:cNvPr id="61" name="Object 4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18361" y="3094674"/>
              <a:ext cx="1765300" cy="756981"/>
            </a:xfrm>
            <a:prstGeom prst="rect">
              <a:avLst/>
            </a:prstGeom>
          </p:spPr>
        </p:pic>
      </p:grpSp>
      <p:grpSp>
        <p:nvGrpSpPr>
          <p:cNvPr id="62" name="그룹 1015"/>
          <p:cNvGrpSpPr/>
          <p:nvPr/>
        </p:nvGrpSpPr>
        <p:grpSpPr>
          <a:xfrm>
            <a:off x="10246520" y="3982301"/>
            <a:ext cx="1967251" cy="756981"/>
            <a:chOff x="5818361" y="3094674"/>
            <a:chExt cx="1765300" cy="756981"/>
          </a:xfrm>
        </p:grpSpPr>
        <p:pic>
          <p:nvPicPr>
            <p:cNvPr id="63" name="Object 4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18361" y="3094674"/>
              <a:ext cx="1765300" cy="756981"/>
            </a:xfrm>
            <a:prstGeom prst="rect">
              <a:avLst/>
            </a:prstGeom>
          </p:spPr>
        </p:pic>
      </p:grpSp>
      <p:grpSp>
        <p:nvGrpSpPr>
          <p:cNvPr id="64" name="그룹 1015"/>
          <p:cNvGrpSpPr/>
          <p:nvPr/>
        </p:nvGrpSpPr>
        <p:grpSpPr>
          <a:xfrm>
            <a:off x="12548199" y="3466215"/>
            <a:ext cx="1967251" cy="686686"/>
            <a:chOff x="5818361" y="3094674"/>
            <a:chExt cx="1765300" cy="756981"/>
          </a:xfrm>
        </p:grpSpPr>
        <p:pic>
          <p:nvPicPr>
            <p:cNvPr id="65" name="Object 4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18361" y="3094674"/>
              <a:ext cx="1765300" cy="756981"/>
            </a:xfrm>
            <a:prstGeom prst="rect">
              <a:avLst/>
            </a:prstGeom>
          </p:spPr>
        </p:pic>
      </p:grpSp>
      <p:pic>
        <p:nvPicPr>
          <p:cNvPr id="66" name="Object 4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011400" y="4168390"/>
            <a:ext cx="1967251" cy="686686"/>
          </a:xfrm>
          <a:prstGeom prst="rect">
            <a:avLst/>
          </a:prstGeom>
        </p:spPr>
      </p:pic>
      <p:pic>
        <p:nvPicPr>
          <p:cNvPr id="67" name="Object 4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811229" y="5050066"/>
            <a:ext cx="2216890" cy="686686"/>
          </a:xfrm>
          <a:prstGeom prst="rect">
            <a:avLst/>
          </a:prstGeom>
        </p:spPr>
      </p:pic>
      <p:pic>
        <p:nvPicPr>
          <p:cNvPr id="68" name="Object 4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997381" y="6034002"/>
            <a:ext cx="2799630" cy="686686"/>
          </a:xfrm>
          <a:prstGeom prst="rect">
            <a:avLst/>
          </a:prstGeom>
        </p:spPr>
      </p:pic>
      <p:grpSp>
        <p:nvGrpSpPr>
          <p:cNvPr id="69" name="그룹 1015"/>
          <p:cNvGrpSpPr/>
          <p:nvPr/>
        </p:nvGrpSpPr>
        <p:grpSpPr>
          <a:xfrm>
            <a:off x="12641710" y="6634416"/>
            <a:ext cx="1967251" cy="686686"/>
            <a:chOff x="5818361" y="3094674"/>
            <a:chExt cx="1765300" cy="756981"/>
          </a:xfrm>
        </p:grpSpPr>
        <p:pic>
          <p:nvPicPr>
            <p:cNvPr id="70" name="Object 4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18361" y="3094674"/>
              <a:ext cx="1765300" cy="756981"/>
            </a:xfrm>
            <a:prstGeom prst="rect">
              <a:avLst/>
            </a:prstGeom>
          </p:spPr>
        </p:pic>
      </p:grpSp>
      <p:grpSp>
        <p:nvGrpSpPr>
          <p:cNvPr id="71" name="그룹 1015"/>
          <p:cNvGrpSpPr/>
          <p:nvPr/>
        </p:nvGrpSpPr>
        <p:grpSpPr>
          <a:xfrm>
            <a:off x="9921194" y="5945497"/>
            <a:ext cx="2221830" cy="686686"/>
            <a:chOff x="5818361" y="3094674"/>
            <a:chExt cx="1765300" cy="756981"/>
          </a:xfrm>
        </p:grpSpPr>
        <p:pic>
          <p:nvPicPr>
            <p:cNvPr id="72" name="Object 4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18361" y="3094674"/>
              <a:ext cx="1765300" cy="756981"/>
            </a:xfrm>
            <a:prstGeom prst="rect">
              <a:avLst/>
            </a:prstGeom>
          </p:spPr>
        </p:pic>
      </p:grpSp>
      <p:grpSp>
        <p:nvGrpSpPr>
          <p:cNvPr id="73" name="그룹 1015"/>
          <p:cNvGrpSpPr/>
          <p:nvPr/>
        </p:nvGrpSpPr>
        <p:grpSpPr>
          <a:xfrm>
            <a:off x="9180681" y="5050066"/>
            <a:ext cx="2221830" cy="686686"/>
            <a:chOff x="5818361" y="3094674"/>
            <a:chExt cx="1765300" cy="756981"/>
          </a:xfrm>
        </p:grpSpPr>
        <p:pic>
          <p:nvPicPr>
            <p:cNvPr id="74" name="Object 4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18361" y="3094674"/>
              <a:ext cx="1765300" cy="756981"/>
            </a:xfrm>
            <a:prstGeom prst="rect">
              <a:avLst/>
            </a:prstGeom>
          </p:spPr>
        </p:pic>
      </p:grpSp>
      <p:grpSp>
        <p:nvGrpSpPr>
          <p:cNvPr id="75" name="그룹 1006"/>
          <p:cNvGrpSpPr/>
          <p:nvPr/>
        </p:nvGrpSpPr>
        <p:grpSpPr>
          <a:xfrm>
            <a:off x="3111111" y="5474005"/>
            <a:ext cx="471396" cy="429182"/>
            <a:chOff x="3111111" y="5474005"/>
            <a:chExt cx="471396" cy="429182"/>
          </a:xfrm>
        </p:grpSpPr>
        <p:pic>
          <p:nvPicPr>
            <p:cNvPr id="76" name="Object 2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11111" y="5474005"/>
              <a:ext cx="471396" cy="42918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45</Words>
  <Application>Microsoft Office PowerPoint</Application>
  <PresentationFormat>사용자 지정</PresentationFormat>
  <Paragraphs>12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?? ??</vt:lpstr>
      <vt:lpstr>맑은 고딕</vt:lpstr>
      <vt:lpstr>맑은 고딕 Semilight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SSAFY</cp:lastModifiedBy>
  <cp:revision>26</cp:revision>
  <dcterms:created xsi:type="dcterms:W3CDTF">2022-10-20T14:56:49Z</dcterms:created>
  <dcterms:modified xsi:type="dcterms:W3CDTF">2022-10-24T01:57:12Z</dcterms:modified>
</cp:coreProperties>
</file>