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52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83.png"/><Relationship Id="rId5" Type="http://schemas.openxmlformats.org/officeDocument/2006/relationships/image" Target="../media/image54.png"/><Relationship Id="rId10" Type="http://schemas.openxmlformats.org/officeDocument/2006/relationships/image" Target="../media/image91.png"/><Relationship Id="rId4" Type="http://schemas.openxmlformats.org/officeDocument/2006/relationships/image" Target="../media/image53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52.png"/><Relationship Id="rId7" Type="http://schemas.openxmlformats.org/officeDocument/2006/relationships/image" Target="../media/image9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53.png"/><Relationship Id="rId9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53.png"/><Relationship Id="rId7" Type="http://schemas.openxmlformats.org/officeDocument/2006/relationships/image" Target="../media/image10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53.png"/><Relationship Id="rId7" Type="http://schemas.openxmlformats.org/officeDocument/2006/relationships/image" Target="../media/image10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103.png"/><Relationship Id="rId4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53.png"/><Relationship Id="rId7" Type="http://schemas.openxmlformats.org/officeDocument/2006/relationships/image" Target="../media/image10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7.png"/><Relationship Id="rId7" Type="http://schemas.openxmlformats.org/officeDocument/2006/relationships/image" Target="../media/image1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7.png"/><Relationship Id="rId7" Type="http://schemas.openxmlformats.org/officeDocument/2006/relationships/image" Target="../media/image1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image" Target="../media/image52.png"/><Relationship Id="rId21" Type="http://schemas.openxmlformats.org/officeDocument/2006/relationships/image" Target="../media/image133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42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3.png"/><Relationship Id="rId5" Type="http://schemas.openxmlformats.org/officeDocument/2006/relationships/image" Target="../media/image116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53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7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53.png"/><Relationship Id="rId10" Type="http://schemas.openxmlformats.org/officeDocument/2006/relationships/image" Target="../media/image142.png"/><Relationship Id="rId4" Type="http://schemas.openxmlformats.org/officeDocument/2006/relationships/image" Target="../media/image52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5" Type="http://schemas.openxmlformats.org/officeDocument/2006/relationships/image" Target="../media/image138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9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8.png"/><Relationship Id="rId10" Type="http://schemas.openxmlformats.org/officeDocument/2006/relationships/image" Target="../media/image155.png"/><Relationship Id="rId4" Type="http://schemas.openxmlformats.org/officeDocument/2006/relationships/image" Target="../media/image150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2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4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3.png"/><Relationship Id="rId7" Type="http://schemas.openxmlformats.org/officeDocument/2006/relationships/image" Target="../media/image7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52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54.png"/><Relationship Id="rId10" Type="http://schemas.openxmlformats.org/officeDocument/2006/relationships/image" Target="../media/image82.png"/><Relationship Id="rId4" Type="http://schemas.openxmlformats.org/officeDocument/2006/relationships/image" Target="../media/image53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53.png"/><Relationship Id="rId7" Type="http://schemas.openxmlformats.org/officeDocument/2006/relationships/image" Target="../media/image7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7696" y="2376382"/>
            <a:ext cx="6726291" cy="25471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36812" y="4435827"/>
            <a:ext cx="2501483" cy="495045"/>
            <a:chOff x="3436812" y="4435827"/>
            <a:chExt cx="2501483" cy="4950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8383" y="4220617"/>
              <a:ext cx="5002967" cy="9900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6812" y="4435827"/>
              <a:ext cx="2501483" cy="49504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49326" y="4510545"/>
            <a:ext cx="1698010" cy="3912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40703" y="4777773"/>
            <a:ext cx="1917723" cy="495045"/>
            <a:chOff x="5340703" y="4777773"/>
            <a:chExt cx="1917723" cy="4950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4154" y="4562563"/>
              <a:ext cx="3835446" cy="99008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0703" y="4777773"/>
              <a:ext cx="1917723" cy="49504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93650" y="4852497"/>
            <a:ext cx="1320544" cy="3912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021778" y="5079959"/>
            <a:ext cx="1550492" cy="495045"/>
            <a:chOff x="4021778" y="5079959"/>
            <a:chExt cx="1550492" cy="4950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8844" y="4864749"/>
              <a:ext cx="3100985" cy="99008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21778" y="5079959"/>
              <a:ext cx="1550492" cy="49504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84259" y="5156145"/>
            <a:ext cx="1052429" cy="35162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36145" y="6417424"/>
            <a:ext cx="3143472" cy="26143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5543" y="6408443"/>
            <a:ext cx="1009963" cy="2610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31035" y="3350791"/>
            <a:ext cx="190190" cy="190190"/>
            <a:chOff x="2131035" y="3350791"/>
            <a:chExt cx="190190" cy="1901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1035" y="3350791"/>
              <a:ext cx="190190" cy="190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74014" y="3350791"/>
            <a:ext cx="190190" cy="190190"/>
            <a:chOff x="8374014" y="3350791"/>
            <a:chExt cx="190190" cy="1901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74014" y="3350791"/>
              <a:ext cx="190190" cy="1901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96048" y="3113515"/>
            <a:ext cx="1503142" cy="1372970"/>
            <a:chOff x="4596048" y="3113515"/>
            <a:chExt cx="1503142" cy="13729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6048" y="3113515"/>
              <a:ext cx="1503142" cy="13729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63279" y="3254127"/>
            <a:ext cx="1527705" cy="8866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39495" y="1820783"/>
            <a:ext cx="1081085" cy="618861"/>
            <a:chOff x="4739495" y="1820783"/>
            <a:chExt cx="1081085" cy="618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9495" y="1820783"/>
              <a:ext cx="1081085" cy="61886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01376" y="1806405"/>
            <a:ext cx="1273280" cy="6853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12937" y="3016125"/>
            <a:ext cx="1081085" cy="618861"/>
            <a:chOff x="6612937" y="3016125"/>
            <a:chExt cx="1081085" cy="618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2937" y="3016125"/>
              <a:ext cx="1081085" cy="61886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74820" y="3001744"/>
            <a:ext cx="1286613" cy="6810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501105" y="4669205"/>
            <a:ext cx="1081085" cy="618861"/>
            <a:chOff x="3501105" y="4669205"/>
            <a:chExt cx="1081085" cy="618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1105" y="4669205"/>
              <a:ext cx="1081085" cy="6188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62992" y="4654820"/>
            <a:ext cx="1258061" cy="68536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052524" y="4702440"/>
            <a:ext cx="1570205" cy="618861"/>
            <a:chOff x="6052524" y="4702440"/>
            <a:chExt cx="1570205" cy="6188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2524" y="4702440"/>
              <a:ext cx="1570205" cy="61886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33499" y="4707105"/>
            <a:ext cx="1784185" cy="68536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579518" y="3016125"/>
            <a:ext cx="1633650" cy="618861"/>
            <a:chOff x="2579518" y="3016125"/>
            <a:chExt cx="1633650" cy="61886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79518" y="3016125"/>
              <a:ext cx="1633650" cy="61886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2376" y="3001744"/>
            <a:ext cx="1761175" cy="685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5367" y="6041053"/>
            <a:ext cx="11364774" cy="469413"/>
            <a:chOff x="-345367" y="6041053"/>
            <a:chExt cx="11364774" cy="469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5367" y="6041053"/>
              <a:ext cx="11364774" cy="4694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50825" y="1357258"/>
            <a:ext cx="2593589" cy="513272"/>
            <a:chOff x="4050825" y="1357258"/>
            <a:chExt cx="2593589" cy="5132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50825" y="1357258"/>
              <a:ext cx="2593589" cy="513272"/>
              <a:chOff x="4050825" y="1357258"/>
              <a:chExt cx="2593589" cy="51327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87532" y="1134124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50825" y="1357258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1165" y="1435984"/>
              <a:ext cx="1340941" cy="40575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0692" y="3055334"/>
            <a:ext cx="5802240" cy="141346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6073" y="4498303"/>
            <a:ext cx="2933472" cy="44617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87883" y="6117664"/>
            <a:ext cx="1011603" cy="3926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53283" y="6117664"/>
            <a:ext cx="1257670" cy="39267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64730" y="6117664"/>
            <a:ext cx="1257670" cy="39267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76187" y="6117664"/>
            <a:ext cx="1257717" cy="392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50825" y="1357258"/>
            <a:ext cx="2593589" cy="513272"/>
            <a:chOff x="4050825" y="1357258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50825" y="1357258"/>
              <a:ext cx="2593589" cy="513272"/>
              <a:chOff x="4050825" y="1357258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87532" y="1134124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0825" y="1357258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1165" y="1435984"/>
              <a:ext cx="1340941" cy="405751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03368"/>
            <a:ext cx="10696575" cy="57626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4959" y="2916824"/>
            <a:ext cx="1931075" cy="1946283"/>
            <a:chOff x="3791135" y="2765103"/>
            <a:chExt cx="3112968" cy="31129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1135" y="2765103"/>
              <a:ext cx="3112968" cy="31129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24887" y="2920589"/>
            <a:ext cx="228600" cy="1283883"/>
            <a:chOff x="4762533" y="3267942"/>
            <a:chExt cx="331278" cy="15358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3860000">
              <a:off x="4762533" y="3267942"/>
              <a:ext cx="331278" cy="15358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32181" y="3780543"/>
            <a:ext cx="2643853" cy="446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50825" y="1357258"/>
            <a:ext cx="2593589" cy="513272"/>
            <a:chOff x="4050825" y="1357258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50825" y="1357258"/>
              <a:ext cx="2593589" cy="513272"/>
              <a:chOff x="4050825" y="1357258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87532" y="1134124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0825" y="1357258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1165" y="1435984"/>
              <a:ext cx="1340941" cy="405751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725" y="2160668"/>
            <a:ext cx="10834687" cy="54021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47976" y="2893006"/>
            <a:ext cx="1947863" cy="1868071"/>
            <a:chOff x="3791135" y="2765103"/>
            <a:chExt cx="3112968" cy="31129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1135" y="2765103"/>
              <a:ext cx="3112968" cy="31129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3823" y="3201899"/>
            <a:ext cx="286229" cy="1250283"/>
            <a:chOff x="4867831" y="3187313"/>
            <a:chExt cx="489312" cy="226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7831" y="3187313"/>
              <a:ext cx="489312" cy="226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12301" y="3806575"/>
            <a:ext cx="2643044" cy="446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50825" y="1357258"/>
            <a:ext cx="2593589" cy="513272"/>
            <a:chOff x="4050825" y="1357258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50825" y="1357258"/>
              <a:ext cx="2593589" cy="513272"/>
              <a:chOff x="4050825" y="1357258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87532" y="1134124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0825" y="1357258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1165" y="1435984"/>
              <a:ext cx="1340941" cy="405751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03368"/>
            <a:ext cx="10696575" cy="57626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4959" y="2916824"/>
            <a:ext cx="1931075" cy="1946283"/>
            <a:chOff x="3791135" y="2765103"/>
            <a:chExt cx="3112968" cy="31129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1135" y="2765103"/>
              <a:ext cx="3112968" cy="31129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24887" y="2920589"/>
            <a:ext cx="228600" cy="1283883"/>
            <a:chOff x="4762533" y="3267942"/>
            <a:chExt cx="331278" cy="15358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3860000">
              <a:off x="4762533" y="3267942"/>
              <a:ext cx="331278" cy="15358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32181" y="3780543"/>
            <a:ext cx="2643853" cy="4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61250" y="2834497"/>
            <a:ext cx="6172739" cy="1221587"/>
            <a:chOff x="2261250" y="2834497"/>
            <a:chExt cx="6172739" cy="12215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5385" y="2303438"/>
              <a:ext cx="12345478" cy="244317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1250" y="2834497"/>
              <a:ext cx="6172739" cy="122158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5657" y="3022505"/>
            <a:ext cx="4086532" cy="87283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3487" y="4430687"/>
            <a:ext cx="5103301" cy="2031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3144" y="456313"/>
            <a:ext cx="2593589" cy="513272"/>
            <a:chOff x="453144" y="456313"/>
            <a:chExt cx="2593589" cy="513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148" y="233179"/>
              <a:ext cx="5187178" cy="102654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144" y="456313"/>
              <a:ext cx="2593589" cy="5132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484" y="535031"/>
            <a:ext cx="1719770" cy="4057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254" y="857373"/>
            <a:ext cx="3806830" cy="15724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2201" y="2059478"/>
            <a:ext cx="7590836" cy="5182777"/>
            <a:chOff x="1552201" y="2059478"/>
            <a:chExt cx="7590836" cy="51827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01" y="2059478"/>
              <a:ext cx="7590836" cy="518277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38039" y="1544896"/>
            <a:ext cx="2477882" cy="446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3144" y="456313"/>
            <a:ext cx="2593589" cy="513272"/>
            <a:chOff x="453144" y="456313"/>
            <a:chExt cx="2593589" cy="513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10148" y="233179"/>
              <a:ext cx="5187178" cy="102654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144" y="456313"/>
              <a:ext cx="2593589" cy="5132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484" y="535031"/>
            <a:ext cx="1719770" cy="4057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254" y="857373"/>
            <a:ext cx="3806830" cy="15724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1394" y="2176146"/>
            <a:ext cx="2481430" cy="4393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38846" y="2756353"/>
            <a:ext cx="8617546" cy="3892111"/>
            <a:chOff x="1038846" y="2756353"/>
            <a:chExt cx="8617546" cy="389211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8846" y="2756353"/>
              <a:ext cx="8617546" cy="389211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50829" y="357258"/>
            <a:ext cx="2593589" cy="513272"/>
            <a:chOff x="4050829" y="357258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050829" y="357258"/>
              <a:ext cx="2593589" cy="513272"/>
              <a:chOff x="4050829" y="357258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87537" y="134124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050829" y="357258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1169" y="435993"/>
              <a:ext cx="1719770" cy="40574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0692" y="758326"/>
            <a:ext cx="5141411" cy="14134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13164" y="1948526"/>
            <a:ext cx="8087959" cy="5254812"/>
            <a:chOff x="1313164" y="1948526"/>
            <a:chExt cx="8087959" cy="52548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164" y="1948526"/>
              <a:ext cx="8087959" cy="525481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5367" y="6041053"/>
            <a:ext cx="11364774" cy="469413"/>
            <a:chOff x="-345367" y="6041053"/>
            <a:chExt cx="11364774" cy="4694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5367" y="6041053"/>
              <a:ext cx="11364774" cy="4694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50829" y="357258"/>
            <a:ext cx="2593589" cy="513272"/>
            <a:chOff x="4050829" y="357258"/>
            <a:chExt cx="2593589" cy="5132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050829" y="357258"/>
              <a:ext cx="2593589" cy="513272"/>
              <a:chOff x="4050829" y="357258"/>
              <a:chExt cx="2593589" cy="51327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87537" y="134124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50829" y="357258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1169" y="435993"/>
              <a:ext cx="1719770" cy="40574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0692" y="758326"/>
            <a:ext cx="5141411" cy="14134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8508" y="2148526"/>
            <a:ext cx="1743867" cy="3717082"/>
            <a:chOff x="1458508" y="2148526"/>
            <a:chExt cx="1743867" cy="37170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8508" y="2148526"/>
              <a:ext cx="1743867" cy="371708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4663" y="2188907"/>
            <a:ext cx="1336456" cy="3518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469960" y="2148526"/>
            <a:ext cx="1743867" cy="3717082"/>
            <a:chOff x="3469960" y="2148526"/>
            <a:chExt cx="1743867" cy="371708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69960" y="2148526"/>
              <a:ext cx="1743867" cy="371708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44336" y="2182558"/>
            <a:ext cx="1553979" cy="35181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81411" y="2148526"/>
            <a:ext cx="1743867" cy="3717082"/>
            <a:chOff x="5481411" y="2148526"/>
            <a:chExt cx="1743867" cy="371708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1411" y="2148526"/>
              <a:ext cx="1743867" cy="371708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46681" y="2205158"/>
            <a:ext cx="1500598" cy="35181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92863" y="2148526"/>
            <a:ext cx="1743867" cy="3717082"/>
            <a:chOff x="7492863" y="2148526"/>
            <a:chExt cx="1743867" cy="37170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92863" y="2148526"/>
              <a:ext cx="1743867" cy="371708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7243" y="2205158"/>
            <a:ext cx="1421522" cy="35181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9399" y="6087262"/>
            <a:ext cx="2291679" cy="39267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53282" y="6087262"/>
            <a:ext cx="1505146" cy="39267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88698" y="6121786"/>
            <a:ext cx="1752288" cy="38997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76187" y="6117664"/>
            <a:ext cx="1498574" cy="38997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0414" y="4080971"/>
            <a:ext cx="1828501" cy="44665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89416" y="4080971"/>
            <a:ext cx="1636815" cy="84520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85919" y="3028406"/>
            <a:ext cx="1574949" cy="171929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593775" y="3028406"/>
            <a:ext cx="1613739" cy="171929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74463" y="2642849"/>
            <a:ext cx="1311777" cy="12532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592393" y="2695388"/>
            <a:ext cx="1533838" cy="1384289"/>
            <a:chOff x="3563069" y="2532053"/>
            <a:chExt cx="1533838" cy="138428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63069" y="2532053"/>
              <a:ext cx="1533838" cy="138428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46277" y="3059516"/>
            <a:ext cx="1375968" cy="873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4093" y="21591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164" y="1357258"/>
            <a:ext cx="2593589" cy="513272"/>
            <a:chOff x="828164" y="1357258"/>
            <a:chExt cx="2593589" cy="513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35128" y="1134124"/>
              <a:ext cx="5187178" cy="102654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164" y="1357258"/>
              <a:ext cx="2593589" cy="5132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8503" y="1435976"/>
            <a:ext cx="1624846" cy="4057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73349" y="4810093"/>
            <a:ext cx="1326431" cy="602035"/>
            <a:chOff x="1914159" y="4810935"/>
            <a:chExt cx="1326431" cy="60203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914159" y="4810935"/>
              <a:ext cx="1326431" cy="6020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20179" y="3550508"/>
            <a:ext cx="1326431" cy="602035"/>
            <a:chOff x="3760989" y="3551350"/>
            <a:chExt cx="1326431" cy="60203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760989" y="3551350"/>
              <a:ext cx="1326431" cy="6020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7008" y="4810093"/>
            <a:ext cx="1326431" cy="602035"/>
            <a:chOff x="5607818" y="4810935"/>
            <a:chExt cx="1326431" cy="6020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5607818" y="4810935"/>
              <a:ext cx="1326431" cy="6020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7354" y="4181028"/>
            <a:ext cx="1651592" cy="571059"/>
            <a:chOff x="828164" y="4181870"/>
            <a:chExt cx="1651592" cy="5710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164" y="4181870"/>
              <a:ext cx="1651592" cy="5710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34183" y="4181028"/>
            <a:ext cx="1651592" cy="571059"/>
            <a:chOff x="2674993" y="4181870"/>
            <a:chExt cx="1651592" cy="5710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4993" y="4181870"/>
              <a:ext cx="1651592" cy="5710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81013" y="4181028"/>
            <a:ext cx="1651592" cy="571059"/>
            <a:chOff x="4521823" y="4181870"/>
            <a:chExt cx="1651592" cy="57105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1823" y="4181870"/>
              <a:ext cx="1651592" cy="5710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27842" y="4181028"/>
            <a:ext cx="1651592" cy="571059"/>
            <a:chOff x="6368652" y="4181870"/>
            <a:chExt cx="1651592" cy="57105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8652" y="4181870"/>
              <a:ext cx="1651592" cy="5710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13838" y="3550508"/>
            <a:ext cx="1326431" cy="602035"/>
            <a:chOff x="7454648" y="3551350"/>
            <a:chExt cx="1326431" cy="6020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454648" y="3551350"/>
              <a:ext cx="1326431" cy="60203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9572" y="1918671"/>
            <a:ext cx="1461249" cy="29374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35862" y="1300072"/>
            <a:ext cx="2038304" cy="28341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27606" y="4303433"/>
            <a:ext cx="852464" cy="37385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74436" y="4303433"/>
            <a:ext cx="852473" cy="37385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21265" y="4303433"/>
            <a:ext cx="852464" cy="37385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68095" y="4303433"/>
            <a:ext cx="852464" cy="3738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172857" y="5343997"/>
            <a:ext cx="315847" cy="238790"/>
            <a:chOff x="2413667" y="5344839"/>
            <a:chExt cx="315847" cy="2387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13667" y="5344839"/>
              <a:ext cx="315847" cy="2387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708744" y="3362328"/>
            <a:ext cx="358901" cy="267381"/>
            <a:chOff x="7949554" y="3363170"/>
            <a:chExt cx="358901" cy="26738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49554" y="3363170"/>
              <a:ext cx="358901" cy="26738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874252" y="5388561"/>
            <a:ext cx="334226" cy="199867"/>
            <a:chOff x="6115062" y="5389403"/>
            <a:chExt cx="334226" cy="19986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15062" y="5389403"/>
              <a:ext cx="334226" cy="1998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050982" y="3384900"/>
            <a:ext cx="242544" cy="196946"/>
            <a:chOff x="4291792" y="3385742"/>
            <a:chExt cx="242544" cy="19694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91792" y="3385742"/>
              <a:ext cx="242544" cy="196946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48895" y="5193730"/>
            <a:ext cx="1095217" cy="505045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781156" y="5507610"/>
            <a:ext cx="2647001" cy="26105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992552" y="3223720"/>
            <a:ext cx="2852303" cy="49401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238423" y="3541486"/>
            <a:ext cx="2588315" cy="26105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726762" y="3223720"/>
            <a:ext cx="2833379" cy="494017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972633" y="3541486"/>
            <a:ext cx="2588163" cy="26105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400638" y="5193730"/>
            <a:ext cx="1855360" cy="50504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432899" y="5507610"/>
            <a:ext cx="2295306" cy="26105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-345367" y="6041053"/>
            <a:ext cx="11364774" cy="469413"/>
            <a:chOff x="-345367" y="6041053"/>
            <a:chExt cx="11364774" cy="46941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-345367" y="6041053"/>
              <a:ext cx="11364774" cy="46941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1536" y="3156763"/>
            <a:ext cx="4535281" cy="3731275"/>
            <a:chOff x="751536" y="3156763"/>
            <a:chExt cx="4535281" cy="3731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536" y="3156763"/>
              <a:ext cx="4535281" cy="3731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08421" y="3156763"/>
            <a:ext cx="4535281" cy="3731275"/>
            <a:chOff x="5408421" y="3156763"/>
            <a:chExt cx="4535281" cy="3731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8421" y="3156763"/>
              <a:ext cx="4535281" cy="3731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50825" y="873867"/>
            <a:ext cx="2593589" cy="513272"/>
            <a:chOff x="4050825" y="873867"/>
            <a:chExt cx="2593589" cy="51327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050825" y="873867"/>
              <a:ext cx="2593589" cy="513272"/>
              <a:chOff x="4050825" y="873867"/>
              <a:chExt cx="2593589" cy="51327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87532" y="65073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50825" y="87386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1165" y="952593"/>
              <a:ext cx="1900646" cy="40574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0688" y="1274935"/>
            <a:ext cx="6399364" cy="14134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91886" y="2585711"/>
            <a:ext cx="2323972" cy="2590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12510" y="3196929"/>
            <a:ext cx="1336627" cy="35180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820" y="3931230"/>
            <a:ext cx="3144415" cy="86914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69396" y="3196929"/>
            <a:ext cx="1336627" cy="35181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66058" y="3799239"/>
            <a:ext cx="3752501" cy="29609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05005" y="5127024"/>
            <a:ext cx="611829" cy="264282"/>
            <a:chOff x="2705005" y="5127024"/>
            <a:chExt cx="611829" cy="26428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4980000">
              <a:off x="2705005" y="5127024"/>
              <a:ext cx="611829" cy="26428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21820" y="5784619"/>
            <a:ext cx="3714358" cy="87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461" y="5105072"/>
            <a:ext cx="2091769" cy="2173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5163" y="792259"/>
            <a:ext cx="2593589" cy="513272"/>
            <a:chOff x="715163" y="792259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15163" y="792259"/>
              <a:ext cx="2593589" cy="513272"/>
              <a:chOff x="715163" y="792259"/>
              <a:chExt cx="2593589" cy="513272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48130" y="569125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5163" y="792259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503" y="870975"/>
              <a:ext cx="1900646" cy="4057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51487" y="1599582"/>
            <a:ext cx="6992264" cy="5181767"/>
            <a:chOff x="1851487" y="1599582"/>
            <a:chExt cx="6992264" cy="51817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1487" y="1599582"/>
              <a:ext cx="6992264" cy="51817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4204" y="2461438"/>
            <a:ext cx="7445988" cy="2651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64085" y="4599265"/>
            <a:ext cx="2596693" cy="513886"/>
            <a:chOff x="3364085" y="4599265"/>
            <a:chExt cx="2596693" cy="5138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9281" y="4375864"/>
              <a:ext cx="5193385" cy="102777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4085" y="4599265"/>
              <a:ext cx="2596693" cy="5138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4690" y="4678128"/>
            <a:ext cx="1766040" cy="4058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40440" y="4954226"/>
            <a:ext cx="1990714" cy="513886"/>
            <a:chOff x="5340440" y="4954226"/>
            <a:chExt cx="1990714" cy="5138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8625" y="4730825"/>
              <a:ext cx="3981427" cy="102777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0440" y="4954226"/>
              <a:ext cx="1990714" cy="5138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03014" y="5033090"/>
            <a:ext cx="1371355" cy="4058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71315" y="5267914"/>
            <a:ext cx="1609506" cy="513886"/>
            <a:chOff x="3971315" y="5267914"/>
            <a:chExt cx="1609506" cy="5138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0104" y="5044513"/>
              <a:ext cx="3219012" cy="102777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1315" y="5267914"/>
              <a:ext cx="1609506" cy="51388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39976" y="5347004"/>
            <a:ext cx="1085650" cy="3655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08608" y="3472931"/>
            <a:ext cx="197428" cy="197428"/>
            <a:chOff x="2008608" y="3472931"/>
            <a:chExt cx="197428" cy="19742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08608" y="3472931"/>
              <a:ext cx="197428" cy="1974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89202" y="3472931"/>
            <a:ext cx="197428" cy="197428"/>
            <a:chOff x="8489202" y="3472931"/>
            <a:chExt cx="197428" cy="19742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89202" y="3472931"/>
              <a:ext cx="197428" cy="1974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4085" y="4542045"/>
            <a:ext cx="1578878" cy="15474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0848" y="1476160"/>
            <a:ext cx="1646370" cy="3541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7582" y="2324859"/>
            <a:ext cx="3544028" cy="33648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32026" y="2823496"/>
            <a:ext cx="3633399" cy="23675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07889" y="2429577"/>
            <a:ext cx="3351069" cy="315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695238" cy="7561905"/>
            <a:chOff x="0" y="0"/>
            <a:chExt cx="10695238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695238" cy="7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0318" y="629407"/>
            <a:ext cx="2593589" cy="513272"/>
            <a:chOff x="440318" y="629407"/>
            <a:chExt cx="2593589" cy="513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22975" y="406273"/>
              <a:ext cx="5187178" cy="102654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318" y="629407"/>
              <a:ext cx="2593589" cy="5132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0657" y="708126"/>
            <a:ext cx="1387265" cy="4057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1839" y="6402561"/>
            <a:ext cx="4832234" cy="8974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9184" y="1674669"/>
            <a:ext cx="6336871" cy="4565543"/>
            <a:chOff x="2179184" y="1674669"/>
            <a:chExt cx="6336871" cy="45655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9184" y="1674669"/>
              <a:ext cx="6336871" cy="45655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60848" y="1476160"/>
            <a:ext cx="1643231" cy="392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982" y="1191625"/>
            <a:ext cx="4608582" cy="23375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94905" y="3109279"/>
            <a:ext cx="2766154" cy="2766154"/>
            <a:chOff x="1994905" y="3109279"/>
            <a:chExt cx="2766154" cy="27661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4905" y="3109279"/>
              <a:ext cx="2766154" cy="276615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8450" y="6217188"/>
            <a:ext cx="3481301" cy="4611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65717" y="3109279"/>
            <a:ext cx="3110541" cy="3502981"/>
            <a:chOff x="5765717" y="3109279"/>
            <a:chExt cx="3110541" cy="35029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7623" y="6217188"/>
              <a:ext cx="3052330" cy="46115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790625" y="3109279"/>
              <a:ext cx="2766154" cy="2766154"/>
              <a:chOff x="5790625" y="3109279"/>
              <a:chExt cx="2766154" cy="276615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90625" y="3109279"/>
                <a:ext cx="2766154" cy="27661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490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982" y="1191621"/>
            <a:ext cx="4445725" cy="23375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7215" y="3143298"/>
            <a:ext cx="8036887" cy="618186"/>
            <a:chOff x="1417215" y="3143298"/>
            <a:chExt cx="8036887" cy="6181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560879" y="2874555"/>
              <a:ext cx="16073774" cy="1236371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215" y="3143298"/>
              <a:ext cx="8036887" cy="618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2757" y="3016022"/>
            <a:ext cx="877823" cy="866850"/>
            <a:chOff x="1232757" y="3016022"/>
            <a:chExt cx="877823" cy="8668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2757" y="3016022"/>
              <a:ext cx="877823" cy="8668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1053" y="4662991"/>
            <a:ext cx="7963049" cy="618186"/>
            <a:chOff x="1491053" y="4662991"/>
            <a:chExt cx="7963049" cy="6181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450122" y="4394248"/>
              <a:ext cx="15926099" cy="123637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1053" y="4662991"/>
              <a:ext cx="7963049" cy="6181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7215" y="6118395"/>
            <a:ext cx="8036887" cy="618186"/>
            <a:chOff x="1417215" y="6118395"/>
            <a:chExt cx="8036887" cy="6181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560879" y="5849652"/>
              <a:ext cx="16073774" cy="123637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215" y="6118395"/>
              <a:ext cx="8036887" cy="6181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2757" y="4538659"/>
            <a:ext cx="877823" cy="866850"/>
            <a:chOff x="1232757" y="4538659"/>
            <a:chExt cx="877823" cy="86685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2757" y="4538659"/>
              <a:ext cx="877823" cy="8668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2757" y="6005392"/>
            <a:ext cx="877823" cy="866850"/>
            <a:chOff x="1232757" y="6005392"/>
            <a:chExt cx="877823" cy="86685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2757" y="6005392"/>
              <a:ext cx="877823" cy="86685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70030" y="3223610"/>
            <a:ext cx="5991008" cy="47874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70026" y="4741120"/>
            <a:ext cx="6061494" cy="47874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58700" y="6196520"/>
            <a:ext cx="7106665" cy="4787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62575" y="4662991"/>
            <a:ext cx="618186" cy="618186"/>
            <a:chOff x="1362575" y="4662991"/>
            <a:chExt cx="618186" cy="6181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2575" y="4662991"/>
              <a:ext cx="618186" cy="6181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69488" y="6118395"/>
            <a:ext cx="604361" cy="604361"/>
            <a:chOff x="1369488" y="6118395"/>
            <a:chExt cx="604361" cy="60436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9488" y="6118395"/>
              <a:ext cx="604361" cy="6043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9488" y="3143298"/>
            <a:ext cx="604361" cy="604361"/>
            <a:chOff x="1369488" y="3143298"/>
            <a:chExt cx="604361" cy="60436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9488" y="3143298"/>
              <a:ext cx="604361" cy="6043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6354" y="1191621"/>
            <a:ext cx="2203135" cy="12648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582" y="2393716"/>
            <a:ext cx="5895938" cy="4806284"/>
            <a:chOff x="855582" y="2393716"/>
            <a:chExt cx="5895938" cy="48062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582" y="2393716"/>
              <a:ext cx="5895938" cy="48062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41997" y="3800000"/>
            <a:ext cx="2610028" cy="2997718"/>
            <a:chOff x="6941997" y="3800000"/>
            <a:chExt cx="2610028" cy="299771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1997" y="3800000"/>
              <a:ext cx="2610028" cy="299771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38087" y="2148563"/>
            <a:ext cx="2643425" cy="403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96048" y="3113515"/>
            <a:ext cx="1503142" cy="1372970"/>
            <a:chOff x="4596048" y="3113515"/>
            <a:chExt cx="1503142" cy="13729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6048" y="3113515"/>
              <a:ext cx="1503142" cy="13729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63281" y="3378417"/>
            <a:ext cx="1490248" cy="8866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39495" y="1820783"/>
            <a:ext cx="1081085" cy="618861"/>
            <a:chOff x="4739495" y="1820783"/>
            <a:chExt cx="1081085" cy="618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9495" y="1820783"/>
              <a:ext cx="1081085" cy="61886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01376" y="1806405"/>
            <a:ext cx="1273280" cy="6853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12937" y="3016125"/>
            <a:ext cx="1081085" cy="618861"/>
            <a:chOff x="6612937" y="3016125"/>
            <a:chExt cx="1081085" cy="618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2937" y="3016125"/>
              <a:ext cx="1081085" cy="61886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74820" y="3001744"/>
            <a:ext cx="1286613" cy="6810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501105" y="4669205"/>
            <a:ext cx="1081085" cy="618861"/>
            <a:chOff x="3501105" y="4669205"/>
            <a:chExt cx="1081085" cy="618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1105" y="4669205"/>
              <a:ext cx="1081085" cy="6188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62989" y="4654822"/>
            <a:ext cx="1265680" cy="68536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052524" y="4702440"/>
            <a:ext cx="1570205" cy="618861"/>
            <a:chOff x="6052524" y="4702440"/>
            <a:chExt cx="1570205" cy="6188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2524" y="4702440"/>
              <a:ext cx="1570205" cy="61886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33499" y="4707105"/>
            <a:ext cx="1784185" cy="68536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579518" y="3016125"/>
            <a:ext cx="1633650" cy="618861"/>
            <a:chOff x="2579518" y="3016125"/>
            <a:chExt cx="1633650" cy="61886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79518" y="3016125"/>
              <a:ext cx="1633650" cy="61886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22376" y="3001744"/>
            <a:ext cx="1761175" cy="685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4502" y="494877"/>
            <a:ext cx="2593589" cy="513272"/>
            <a:chOff x="444502" y="494877"/>
            <a:chExt cx="2593589" cy="5132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4502" y="494877"/>
              <a:ext cx="2593589" cy="513272"/>
              <a:chOff x="444502" y="494877"/>
              <a:chExt cx="2593589" cy="51327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18790" y="271743"/>
                <a:ext cx="5187178" cy="1026544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502" y="494877"/>
                <a:ext cx="2593589" cy="513272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841" y="573608"/>
              <a:ext cx="1731322" cy="4057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81596" y="3476190"/>
            <a:ext cx="3332047" cy="2661061"/>
            <a:chOff x="3681596" y="3476190"/>
            <a:chExt cx="3332047" cy="266106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1596" y="3476190"/>
              <a:ext cx="3332047" cy="266106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96354" y="1191621"/>
            <a:ext cx="2260801" cy="12648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99650" y="2186657"/>
            <a:ext cx="5895938" cy="4806284"/>
            <a:chOff x="2399650" y="2186657"/>
            <a:chExt cx="5895938" cy="48062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99650" y="2186657"/>
              <a:ext cx="5895938" cy="48062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38087" y="2148563"/>
            <a:ext cx="2608368" cy="403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0</Words>
  <Application>Microsoft Office PowerPoint</Application>
  <PresentationFormat>사용자 지정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7</cp:revision>
  <dcterms:created xsi:type="dcterms:W3CDTF">2022-11-17T11:00:35Z</dcterms:created>
  <dcterms:modified xsi:type="dcterms:W3CDTF">2022-11-18T09:04:55Z</dcterms:modified>
</cp:coreProperties>
</file>