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2F0"/>
    <a:srgbClr val="EEEEEE"/>
    <a:srgbClr val="3C5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5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9.png"/><Relationship Id="rId3" Type="http://schemas.openxmlformats.org/officeDocument/2006/relationships/image" Target="../media/image5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98.png"/><Relationship Id="rId2" Type="http://schemas.openxmlformats.org/officeDocument/2006/relationships/image" Target="../media/image52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96.png"/><Relationship Id="rId10" Type="http://schemas.openxmlformats.org/officeDocument/2006/relationships/image" Target="../media/image95.png"/><Relationship Id="rId19" Type="http://schemas.openxmlformats.org/officeDocument/2006/relationships/image" Target="../media/image100.png"/><Relationship Id="rId4" Type="http://schemas.openxmlformats.org/officeDocument/2006/relationships/image" Target="../media/image54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2.png"/><Relationship Id="rId7" Type="http://schemas.openxmlformats.org/officeDocument/2006/relationships/image" Target="../media/image10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53.png"/><Relationship Id="rId9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7.png"/><Relationship Id="rId7" Type="http://schemas.openxmlformats.org/officeDocument/2006/relationships/image" Target="../media/image1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7.png"/><Relationship Id="rId7" Type="http://schemas.openxmlformats.org/officeDocument/2006/relationships/image" Target="../media/image11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52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image" Target="../media/image42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5.png"/><Relationship Id="rId5" Type="http://schemas.openxmlformats.org/officeDocument/2006/relationships/image" Target="../media/image118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53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9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53.png"/><Relationship Id="rId10" Type="http://schemas.openxmlformats.org/officeDocument/2006/relationships/image" Target="../media/image144.png"/><Relationship Id="rId4" Type="http://schemas.openxmlformats.org/officeDocument/2006/relationships/image" Target="../media/image52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slide" Target="slide23.xml"/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slide" Target="slide22.xml"/><Relationship Id="rId2" Type="http://schemas.openxmlformats.org/officeDocument/2006/relationships/image" Target="../media/image16.png"/><Relationship Id="rId16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8.png"/><Relationship Id="rId15" Type="http://schemas.openxmlformats.org/officeDocument/2006/relationships/slide" Target="slide20.xml"/><Relationship Id="rId10" Type="http://schemas.openxmlformats.org/officeDocument/2006/relationships/image" Target="../media/image157.png"/><Relationship Id="rId4" Type="http://schemas.openxmlformats.org/officeDocument/2006/relationships/image" Target="../media/image152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52.png"/><Relationship Id="rId7" Type="http://schemas.openxmlformats.org/officeDocument/2006/relationships/image" Target="../media/image16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52.png"/><Relationship Id="rId7" Type="http://schemas.openxmlformats.org/officeDocument/2006/relationships/image" Target="../media/image167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slide" Target="slide19.xml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53.png"/><Relationship Id="rId9" Type="http://schemas.openxmlformats.org/officeDocument/2006/relationships/image" Target="../media/image1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52.png"/><Relationship Id="rId7" Type="http://schemas.openxmlformats.org/officeDocument/2006/relationships/image" Target="../media/image17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52.png"/><Relationship Id="rId7" Type="http://schemas.openxmlformats.org/officeDocument/2006/relationships/image" Target="../media/image176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52.png"/><Relationship Id="rId7" Type="http://schemas.openxmlformats.org/officeDocument/2006/relationships/image" Target="../media/image177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2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4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3.png"/><Relationship Id="rId7" Type="http://schemas.openxmlformats.org/officeDocument/2006/relationships/image" Target="../media/image7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5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52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53.png"/><Relationship Id="rId7" Type="http://schemas.openxmlformats.org/officeDocument/2006/relationships/image" Target="../media/image7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7696" y="2376382"/>
            <a:ext cx="6726291" cy="25471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36812" y="4435827"/>
            <a:ext cx="2501483" cy="495045"/>
            <a:chOff x="3436812" y="4435827"/>
            <a:chExt cx="2501483" cy="4950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8383" y="4220617"/>
              <a:ext cx="5002967" cy="9900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6812" y="4435827"/>
              <a:ext cx="2501483" cy="49504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9326" y="4510545"/>
            <a:ext cx="1698010" cy="3912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40703" y="4777773"/>
            <a:ext cx="1917723" cy="495045"/>
            <a:chOff x="5340703" y="4777773"/>
            <a:chExt cx="1917723" cy="4950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4154" y="4562563"/>
              <a:ext cx="3835446" cy="99008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0703" y="4777773"/>
              <a:ext cx="1917723" cy="49504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93650" y="4852497"/>
            <a:ext cx="1320544" cy="3912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021778" y="5079959"/>
            <a:ext cx="1550492" cy="495045"/>
            <a:chOff x="4021778" y="5079959"/>
            <a:chExt cx="1550492" cy="4950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8844" y="4864749"/>
              <a:ext cx="3100985" cy="99008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21778" y="5079959"/>
              <a:ext cx="1550492" cy="49504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84259" y="5156145"/>
            <a:ext cx="1052429" cy="35162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36145" y="6417424"/>
            <a:ext cx="3143472" cy="26143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5543" y="6408443"/>
            <a:ext cx="1009963" cy="2610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31035" y="3350791"/>
            <a:ext cx="190190" cy="190190"/>
            <a:chOff x="2131035" y="3350791"/>
            <a:chExt cx="190190" cy="1901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1035" y="3350791"/>
              <a:ext cx="190190" cy="190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74014" y="3350791"/>
            <a:ext cx="190190" cy="190190"/>
            <a:chOff x="8374014" y="3350791"/>
            <a:chExt cx="190190" cy="1901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74014" y="3350791"/>
              <a:ext cx="190190" cy="1901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grpSp>
        <p:nvGrpSpPr>
          <p:cNvPr id="25" name="그룹 1001"/>
          <p:cNvGrpSpPr/>
          <p:nvPr/>
        </p:nvGrpSpPr>
        <p:grpSpPr>
          <a:xfrm>
            <a:off x="4596048" y="3113515"/>
            <a:ext cx="1503142" cy="1372970"/>
            <a:chOff x="4596048" y="3113515"/>
            <a:chExt cx="1503142" cy="1372970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6048" y="3113515"/>
              <a:ext cx="1503142" cy="1372970"/>
            </a:xfrm>
            <a:prstGeom prst="rect">
              <a:avLst/>
            </a:prstGeom>
          </p:spPr>
        </p:pic>
      </p:grpSp>
      <p:pic>
        <p:nvPicPr>
          <p:cNvPr id="29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63279" y="3254127"/>
            <a:ext cx="1527733" cy="897476"/>
          </a:xfrm>
          <a:prstGeom prst="rect">
            <a:avLst/>
          </a:prstGeom>
        </p:spPr>
      </p:pic>
      <p:grpSp>
        <p:nvGrpSpPr>
          <p:cNvPr id="31" name="그룹 1004"/>
          <p:cNvGrpSpPr/>
          <p:nvPr/>
        </p:nvGrpSpPr>
        <p:grpSpPr>
          <a:xfrm>
            <a:off x="4739495" y="1820783"/>
            <a:ext cx="1081085" cy="618861"/>
            <a:chOff x="4739495" y="1820783"/>
            <a:chExt cx="1081085" cy="618861"/>
          </a:xfrm>
        </p:grpSpPr>
        <p:pic>
          <p:nvPicPr>
            <p:cNvPr id="33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9495" y="1820783"/>
              <a:ext cx="1081085" cy="618861"/>
            </a:xfrm>
            <a:prstGeom prst="rect">
              <a:avLst/>
            </a:prstGeom>
          </p:spPr>
        </p:pic>
      </p:grpSp>
      <p:pic>
        <p:nvPicPr>
          <p:cNvPr id="34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01376" y="1806405"/>
            <a:ext cx="1273470" cy="682756"/>
          </a:xfrm>
          <a:prstGeom prst="rect">
            <a:avLst/>
          </a:prstGeom>
        </p:spPr>
      </p:pic>
      <p:grpSp>
        <p:nvGrpSpPr>
          <p:cNvPr id="35" name="그룹 1005"/>
          <p:cNvGrpSpPr/>
          <p:nvPr/>
        </p:nvGrpSpPr>
        <p:grpSpPr>
          <a:xfrm>
            <a:off x="6612937" y="3016125"/>
            <a:ext cx="1081085" cy="618861"/>
            <a:chOff x="6612937" y="3016125"/>
            <a:chExt cx="1081085" cy="618861"/>
          </a:xfrm>
        </p:grpSpPr>
        <p:pic>
          <p:nvPicPr>
            <p:cNvPr id="36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2937" y="3016125"/>
              <a:ext cx="1081085" cy="618861"/>
            </a:xfrm>
            <a:prstGeom prst="rect">
              <a:avLst/>
            </a:prstGeom>
          </p:spPr>
        </p:pic>
      </p:grpSp>
      <p:pic>
        <p:nvPicPr>
          <p:cNvPr id="37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74820" y="3001744"/>
            <a:ext cx="1286747" cy="685109"/>
          </a:xfrm>
          <a:prstGeom prst="rect">
            <a:avLst/>
          </a:prstGeom>
        </p:spPr>
      </p:pic>
      <p:grpSp>
        <p:nvGrpSpPr>
          <p:cNvPr id="38" name="그룹 1006"/>
          <p:cNvGrpSpPr/>
          <p:nvPr/>
        </p:nvGrpSpPr>
        <p:grpSpPr>
          <a:xfrm>
            <a:off x="3501105" y="4669205"/>
            <a:ext cx="1081085" cy="618861"/>
            <a:chOff x="3501105" y="4669205"/>
            <a:chExt cx="1081085" cy="618861"/>
          </a:xfrm>
        </p:grpSpPr>
        <p:pic>
          <p:nvPicPr>
            <p:cNvPr id="39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1105" y="4669205"/>
              <a:ext cx="1081085" cy="618861"/>
            </a:xfrm>
            <a:prstGeom prst="rect">
              <a:avLst/>
            </a:prstGeom>
          </p:spPr>
        </p:pic>
      </p:grpSp>
      <p:pic>
        <p:nvPicPr>
          <p:cNvPr id="40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62992" y="4654820"/>
            <a:ext cx="1258118" cy="682756"/>
          </a:xfrm>
          <a:prstGeom prst="rect">
            <a:avLst/>
          </a:prstGeom>
        </p:spPr>
      </p:pic>
      <p:grpSp>
        <p:nvGrpSpPr>
          <p:cNvPr id="41" name="그룹 1007"/>
          <p:cNvGrpSpPr/>
          <p:nvPr/>
        </p:nvGrpSpPr>
        <p:grpSpPr>
          <a:xfrm>
            <a:off x="6052524" y="4702440"/>
            <a:ext cx="1570205" cy="618861"/>
            <a:chOff x="6052524" y="4702440"/>
            <a:chExt cx="1570205" cy="618861"/>
          </a:xfrm>
        </p:grpSpPr>
        <p:pic>
          <p:nvPicPr>
            <p:cNvPr id="42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2524" y="4702440"/>
              <a:ext cx="1570205" cy="618861"/>
            </a:xfrm>
            <a:prstGeom prst="rect">
              <a:avLst/>
            </a:prstGeom>
          </p:spPr>
        </p:pic>
      </p:grpSp>
      <p:pic>
        <p:nvPicPr>
          <p:cNvPr id="43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33499" y="4707105"/>
            <a:ext cx="1784051" cy="682756"/>
          </a:xfrm>
          <a:prstGeom prst="rect">
            <a:avLst/>
          </a:prstGeom>
        </p:spPr>
      </p:pic>
      <p:grpSp>
        <p:nvGrpSpPr>
          <p:cNvPr id="44" name="그룹 1008"/>
          <p:cNvGrpSpPr/>
          <p:nvPr/>
        </p:nvGrpSpPr>
        <p:grpSpPr>
          <a:xfrm>
            <a:off x="2579518" y="3016125"/>
            <a:ext cx="1633650" cy="618861"/>
            <a:chOff x="2579518" y="3016125"/>
            <a:chExt cx="1633650" cy="618861"/>
          </a:xfrm>
        </p:grpSpPr>
        <p:pic>
          <p:nvPicPr>
            <p:cNvPr id="45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79518" y="3016125"/>
              <a:ext cx="1633650" cy="618861"/>
            </a:xfrm>
            <a:prstGeom prst="rect">
              <a:avLst/>
            </a:prstGeom>
          </p:spPr>
        </p:pic>
      </p:grpSp>
      <p:pic>
        <p:nvPicPr>
          <p:cNvPr id="46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2376" y="3001744"/>
            <a:ext cx="1760937" cy="682756"/>
          </a:xfrm>
          <a:prstGeom prst="rect">
            <a:avLst/>
          </a:prstGeom>
        </p:spPr>
      </p:pic>
      <p:pic>
        <p:nvPicPr>
          <p:cNvPr id="47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57725" y="5283210"/>
            <a:ext cx="2039911" cy="459149"/>
          </a:xfrm>
          <a:prstGeom prst="rect">
            <a:avLst/>
          </a:prstGeom>
        </p:spPr>
      </p:pic>
      <p:pic>
        <p:nvPicPr>
          <p:cNvPr id="48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061744" y="5283210"/>
            <a:ext cx="1897682" cy="1211615"/>
          </a:xfrm>
          <a:prstGeom prst="rect">
            <a:avLst/>
          </a:prstGeom>
        </p:spPr>
      </p:pic>
      <p:pic>
        <p:nvPicPr>
          <p:cNvPr id="49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367715" y="2401553"/>
            <a:ext cx="1919120" cy="447282"/>
          </a:xfrm>
          <a:prstGeom prst="rect">
            <a:avLst/>
          </a:prstGeom>
        </p:spPr>
      </p:pic>
      <p:pic>
        <p:nvPicPr>
          <p:cNvPr id="50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61096" y="3585306"/>
            <a:ext cx="2204549" cy="840139"/>
          </a:xfrm>
          <a:prstGeom prst="rect">
            <a:avLst/>
          </a:prstGeom>
        </p:spPr>
      </p:pic>
      <p:pic>
        <p:nvPicPr>
          <p:cNvPr id="51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80572" y="3596896"/>
            <a:ext cx="1971701" cy="901606"/>
          </a:xfrm>
          <a:prstGeom prst="rect">
            <a:avLst/>
          </a:prstGeom>
        </p:spPr>
      </p:pic>
      <p:sp>
        <p:nvSpPr>
          <p:cNvPr id="30" name="자유형 29"/>
          <p:cNvSpPr/>
          <p:nvPr/>
        </p:nvSpPr>
        <p:spPr>
          <a:xfrm>
            <a:off x="6772275" y="4867275"/>
            <a:ext cx="117475" cy="317500"/>
          </a:xfrm>
          <a:custGeom>
            <a:avLst/>
            <a:gdLst>
              <a:gd name="connsiteX0" fmla="*/ 0 w 117475"/>
              <a:gd name="connsiteY0" fmla="*/ 244475 h 317500"/>
              <a:gd name="connsiteX1" fmla="*/ 6350 w 117475"/>
              <a:gd name="connsiteY1" fmla="*/ 273050 h 317500"/>
              <a:gd name="connsiteX2" fmla="*/ 9525 w 117475"/>
              <a:gd name="connsiteY2" fmla="*/ 282575 h 317500"/>
              <a:gd name="connsiteX3" fmla="*/ 15875 w 117475"/>
              <a:gd name="connsiteY3" fmla="*/ 292100 h 317500"/>
              <a:gd name="connsiteX4" fmla="*/ 19050 w 117475"/>
              <a:gd name="connsiteY4" fmla="*/ 301625 h 317500"/>
              <a:gd name="connsiteX5" fmla="*/ 28575 w 117475"/>
              <a:gd name="connsiteY5" fmla="*/ 307975 h 317500"/>
              <a:gd name="connsiteX6" fmla="*/ 34925 w 117475"/>
              <a:gd name="connsiteY6" fmla="*/ 317500 h 317500"/>
              <a:gd name="connsiteX7" fmla="*/ 38100 w 117475"/>
              <a:gd name="connsiteY7" fmla="*/ 307975 h 317500"/>
              <a:gd name="connsiteX8" fmla="*/ 31750 w 117475"/>
              <a:gd name="connsiteY8" fmla="*/ 276225 h 317500"/>
              <a:gd name="connsiteX9" fmla="*/ 28575 w 117475"/>
              <a:gd name="connsiteY9" fmla="*/ 250825 h 317500"/>
              <a:gd name="connsiteX10" fmla="*/ 19050 w 117475"/>
              <a:gd name="connsiteY10" fmla="*/ 206375 h 317500"/>
              <a:gd name="connsiteX11" fmla="*/ 15875 w 117475"/>
              <a:gd name="connsiteY11" fmla="*/ 244475 h 317500"/>
              <a:gd name="connsiteX12" fmla="*/ 19050 w 117475"/>
              <a:gd name="connsiteY12" fmla="*/ 234950 h 317500"/>
              <a:gd name="connsiteX13" fmla="*/ 22225 w 117475"/>
              <a:gd name="connsiteY13" fmla="*/ 244475 h 317500"/>
              <a:gd name="connsiteX14" fmla="*/ 25400 w 117475"/>
              <a:gd name="connsiteY14" fmla="*/ 260350 h 317500"/>
              <a:gd name="connsiteX15" fmla="*/ 38100 w 117475"/>
              <a:gd name="connsiteY15" fmla="*/ 254000 h 317500"/>
              <a:gd name="connsiteX16" fmla="*/ 53975 w 117475"/>
              <a:gd name="connsiteY16" fmla="*/ 222250 h 317500"/>
              <a:gd name="connsiteX17" fmla="*/ 60325 w 117475"/>
              <a:gd name="connsiteY17" fmla="*/ 212725 h 317500"/>
              <a:gd name="connsiteX18" fmla="*/ 69850 w 117475"/>
              <a:gd name="connsiteY18" fmla="*/ 177800 h 317500"/>
              <a:gd name="connsiteX19" fmla="*/ 76200 w 117475"/>
              <a:gd name="connsiteY19" fmla="*/ 168275 h 317500"/>
              <a:gd name="connsiteX20" fmla="*/ 79375 w 117475"/>
              <a:gd name="connsiteY20" fmla="*/ 155575 h 317500"/>
              <a:gd name="connsiteX21" fmla="*/ 82550 w 117475"/>
              <a:gd name="connsiteY21" fmla="*/ 107950 h 317500"/>
              <a:gd name="connsiteX22" fmla="*/ 69850 w 117475"/>
              <a:gd name="connsiteY22" fmla="*/ 133350 h 317500"/>
              <a:gd name="connsiteX23" fmla="*/ 53975 w 117475"/>
              <a:gd name="connsiteY23" fmla="*/ 161925 h 317500"/>
              <a:gd name="connsiteX24" fmla="*/ 50800 w 117475"/>
              <a:gd name="connsiteY24" fmla="*/ 174625 h 317500"/>
              <a:gd name="connsiteX25" fmla="*/ 44450 w 117475"/>
              <a:gd name="connsiteY25" fmla="*/ 193675 h 317500"/>
              <a:gd name="connsiteX26" fmla="*/ 47625 w 117475"/>
              <a:gd name="connsiteY26" fmla="*/ 180975 h 317500"/>
              <a:gd name="connsiteX27" fmla="*/ 50800 w 117475"/>
              <a:gd name="connsiteY27" fmla="*/ 107950 h 317500"/>
              <a:gd name="connsiteX28" fmla="*/ 44450 w 117475"/>
              <a:gd name="connsiteY28" fmla="*/ 127000 h 317500"/>
              <a:gd name="connsiteX29" fmla="*/ 41275 w 117475"/>
              <a:gd name="connsiteY29" fmla="*/ 149225 h 317500"/>
              <a:gd name="connsiteX30" fmla="*/ 38100 w 117475"/>
              <a:gd name="connsiteY30" fmla="*/ 161925 h 317500"/>
              <a:gd name="connsiteX31" fmla="*/ 34925 w 117475"/>
              <a:gd name="connsiteY31" fmla="*/ 165100 h 317500"/>
              <a:gd name="connsiteX32" fmla="*/ 44450 w 117475"/>
              <a:gd name="connsiteY32" fmla="*/ 139700 h 317500"/>
              <a:gd name="connsiteX33" fmla="*/ 53975 w 117475"/>
              <a:gd name="connsiteY33" fmla="*/ 120650 h 317500"/>
              <a:gd name="connsiteX34" fmla="*/ 57150 w 117475"/>
              <a:gd name="connsiteY34" fmla="*/ 152400 h 317500"/>
              <a:gd name="connsiteX35" fmla="*/ 63500 w 117475"/>
              <a:gd name="connsiteY35" fmla="*/ 142875 h 317500"/>
              <a:gd name="connsiteX36" fmla="*/ 73025 w 117475"/>
              <a:gd name="connsiteY36" fmla="*/ 127000 h 317500"/>
              <a:gd name="connsiteX37" fmla="*/ 88900 w 117475"/>
              <a:gd name="connsiteY37" fmla="*/ 92075 h 317500"/>
              <a:gd name="connsiteX38" fmla="*/ 101600 w 117475"/>
              <a:gd name="connsiteY38" fmla="*/ 73025 h 317500"/>
              <a:gd name="connsiteX39" fmla="*/ 95250 w 117475"/>
              <a:gd name="connsiteY39" fmla="*/ 63500 h 317500"/>
              <a:gd name="connsiteX40" fmla="*/ 79375 w 117475"/>
              <a:gd name="connsiteY40" fmla="*/ 79375 h 317500"/>
              <a:gd name="connsiteX41" fmla="*/ 76200 w 117475"/>
              <a:gd name="connsiteY41" fmla="*/ 92075 h 317500"/>
              <a:gd name="connsiteX42" fmla="*/ 73025 w 117475"/>
              <a:gd name="connsiteY42" fmla="*/ 79375 h 317500"/>
              <a:gd name="connsiteX43" fmla="*/ 82550 w 117475"/>
              <a:gd name="connsiteY43" fmla="*/ 47625 h 317500"/>
              <a:gd name="connsiteX44" fmla="*/ 79375 w 117475"/>
              <a:gd name="connsiteY44" fmla="*/ 57150 h 317500"/>
              <a:gd name="connsiteX45" fmla="*/ 88900 w 117475"/>
              <a:gd name="connsiteY45" fmla="*/ 76200 h 317500"/>
              <a:gd name="connsiteX46" fmla="*/ 98425 w 117475"/>
              <a:gd name="connsiteY46" fmla="*/ 69850 h 317500"/>
              <a:gd name="connsiteX47" fmla="*/ 104775 w 117475"/>
              <a:gd name="connsiteY47" fmla="*/ 53975 h 317500"/>
              <a:gd name="connsiteX48" fmla="*/ 117475 w 117475"/>
              <a:gd name="connsiteY48" fmla="*/ 31750 h 317500"/>
              <a:gd name="connsiteX49" fmla="*/ 114300 w 117475"/>
              <a:gd name="connsiteY49" fmla="*/ 9525 h 317500"/>
              <a:gd name="connsiteX50" fmla="*/ 111125 w 117475"/>
              <a:gd name="connsiteY50" fmla="*/ 0 h 317500"/>
              <a:gd name="connsiteX51" fmla="*/ 107950 w 117475"/>
              <a:gd name="connsiteY51" fmla="*/ 9525 h 317500"/>
              <a:gd name="connsiteX52" fmla="*/ 101600 w 117475"/>
              <a:gd name="connsiteY52" fmla="*/ 19050 h 317500"/>
              <a:gd name="connsiteX53" fmla="*/ 98425 w 117475"/>
              <a:gd name="connsiteY53" fmla="*/ 28575 h 317500"/>
              <a:gd name="connsiteX54" fmla="*/ 88900 w 117475"/>
              <a:gd name="connsiteY54" fmla="*/ 53975 h 317500"/>
              <a:gd name="connsiteX55" fmla="*/ 92075 w 117475"/>
              <a:gd name="connsiteY55" fmla="*/ 79375 h 317500"/>
              <a:gd name="connsiteX56" fmla="*/ 98425 w 117475"/>
              <a:gd name="connsiteY56" fmla="*/ 101600 h 317500"/>
              <a:gd name="connsiteX57" fmla="*/ 95250 w 117475"/>
              <a:gd name="connsiteY57" fmla="*/ 127000 h 317500"/>
              <a:gd name="connsiteX58" fmla="*/ 76200 w 117475"/>
              <a:gd name="connsiteY58" fmla="*/ 142875 h 317500"/>
              <a:gd name="connsiteX59" fmla="*/ 53975 w 117475"/>
              <a:gd name="connsiteY59" fmla="*/ 171450 h 317500"/>
              <a:gd name="connsiteX60" fmla="*/ 50800 w 117475"/>
              <a:gd name="connsiteY60" fmla="*/ 180975 h 317500"/>
              <a:gd name="connsiteX61" fmla="*/ 38100 w 117475"/>
              <a:gd name="connsiteY61" fmla="*/ 200025 h 317500"/>
              <a:gd name="connsiteX62" fmla="*/ 34925 w 117475"/>
              <a:gd name="connsiteY62" fmla="*/ 219075 h 317500"/>
              <a:gd name="connsiteX63" fmla="*/ 31750 w 117475"/>
              <a:gd name="connsiteY63" fmla="*/ 228600 h 317500"/>
              <a:gd name="connsiteX64" fmla="*/ 34925 w 117475"/>
              <a:gd name="connsiteY64" fmla="*/ 292100 h 317500"/>
              <a:gd name="connsiteX65" fmla="*/ 41275 w 117475"/>
              <a:gd name="connsiteY65" fmla="*/ 269875 h 317500"/>
              <a:gd name="connsiteX66" fmla="*/ 44450 w 117475"/>
              <a:gd name="connsiteY66" fmla="*/ 231775 h 317500"/>
              <a:gd name="connsiteX67" fmla="*/ 50800 w 117475"/>
              <a:gd name="connsiteY67" fmla="*/ 212725 h 317500"/>
              <a:gd name="connsiteX68" fmla="*/ 57150 w 117475"/>
              <a:gd name="connsiteY68" fmla="*/ 187325 h 317500"/>
              <a:gd name="connsiteX69" fmla="*/ 60325 w 117475"/>
              <a:gd name="connsiteY69" fmla="*/ 174625 h 317500"/>
              <a:gd name="connsiteX70" fmla="*/ 60325 w 117475"/>
              <a:gd name="connsiteY70" fmla="*/ 161925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7475" h="317500">
                <a:moveTo>
                  <a:pt x="0" y="244475"/>
                </a:moveTo>
                <a:cubicBezTo>
                  <a:pt x="2182" y="255387"/>
                  <a:pt x="3361" y="262588"/>
                  <a:pt x="6350" y="273050"/>
                </a:cubicBezTo>
                <a:cubicBezTo>
                  <a:pt x="7269" y="276268"/>
                  <a:pt x="8028" y="279582"/>
                  <a:pt x="9525" y="282575"/>
                </a:cubicBezTo>
                <a:cubicBezTo>
                  <a:pt x="11232" y="285988"/>
                  <a:pt x="14168" y="288687"/>
                  <a:pt x="15875" y="292100"/>
                </a:cubicBezTo>
                <a:cubicBezTo>
                  <a:pt x="17372" y="295093"/>
                  <a:pt x="16959" y="299012"/>
                  <a:pt x="19050" y="301625"/>
                </a:cubicBezTo>
                <a:cubicBezTo>
                  <a:pt x="21434" y="304605"/>
                  <a:pt x="25400" y="305858"/>
                  <a:pt x="28575" y="307975"/>
                </a:cubicBezTo>
                <a:cubicBezTo>
                  <a:pt x="30692" y="311150"/>
                  <a:pt x="31109" y="317500"/>
                  <a:pt x="34925" y="317500"/>
                </a:cubicBezTo>
                <a:cubicBezTo>
                  <a:pt x="38272" y="317500"/>
                  <a:pt x="38100" y="311322"/>
                  <a:pt x="38100" y="307975"/>
                </a:cubicBezTo>
                <a:cubicBezTo>
                  <a:pt x="38100" y="293382"/>
                  <a:pt x="35660" y="287955"/>
                  <a:pt x="31750" y="276225"/>
                </a:cubicBezTo>
                <a:cubicBezTo>
                  <a:pt x="30692" y="267758"/>
                  <a:pt x="29255" y="259330"/>
                  <a:pt x="28575" y="250825"/>
                </a:cubicBezTo>
                <a:cubicBezTo>
                  <a:pt x="24083" y="194680"/>
                  <a:pt x="35629" y="181507"/>
                  <a:pt x="19050" y="206375"/>
                </a:cubicBezTo>
                <a:cubicBezTo>
                  <a:pt x="17992" y="219075"/>
                  <a:pt x="15875" y="231731"/>
                  <a:pt x="15875" y="244475"/>
                </a:cubicBezTo>
                <a:cubicBezTo>
                  <a:pt x="15875" y="247822"/>
                  <a:pt x="15703" y="234950"/>
                  <a:pt x="19050" y="234950"/>
                </a:cubicBezTo>
                <a:cubicBezTo>
                  <a:pt x="22397" y="234950"/>
                  <a:pt x="21413" y="241228"/>
                  <a:pt x="22225" y="244475"/>
                </a:cubicBezTo>
                <a:cubicBezTo>
                  <a:pt x="23534" y="249710"/>
                  <a:pt x="24342" y="255058"/>
                  <a:pt x="25400" y="260350"/>
                </a:cubicBezTo>
                <a:cubicBezTo>
                  <a:pt x="29633" y="258233"/>
                  <a:pt x="34753" y="257347"/>
                  <a:pt x="38100" y="254000"/>
                </a:cubicBezTo>
                <a:cubicBezTo>
                  <a:pt x="46931" y="245169"/>
                  <a:pt x="48682" y="232836"/>
                  <a:pt x="53975" y="222250"/>
                </a:cubicBezTo>
                <a:cubicBezTo>
                  <a:pt x="55682" y="218837"/>
                  <a:pt x="58775" y="216212"/>
                  <a:pt x="60325" y="212725"/>
                </a:cubicBezTo>
                <a:cubicBezTo>
                  <a:pt x="85051" y="157091"/>
                  <a:pt x="51923" y="225606"/>
                  <a:pt x="69850" y="177800"/>
                </a:cubicBezTo>
                <a:cubicBezTo>
                  <a:pt x="71190" y="174227"/>
                  <a:pt x="74083" y="171450"/>
                  <a:pt x="76200" y="168275"/>
                </a:cubicBezTo>
                <a:cubicBezTo>
                  <a:pt x="77258" y="164042"/>
                  <a:pt x="78918" y="159915"/>
                  <a:pt x="79375" y="155575"/>
                </a:cubicBezTo>
                <a:cubicBezTo>
                  <a:pt x="81041" y="139752"/>
                  <a:pt x="88817" y="122574"/>
                  <a:pt x="82550" y="107950"/>
                </a:cubicBezTo>
                <a:cubicBezTo>
                  <a:pt x="78821" y="99249"/>
                  <a:pt x="75101" y="125474"/>
                  <a:pt x="69850" y="133350"/>
                </a:cubicBezTo>
                <a:cubicBezTo>
                  <a:pt x="58479" y="150406"/>
                  <a:pt x="58166" y="147256"/>
                  <a:pt x="53975" y="161925"/>
                </a:cubicBezTo>
                <a:cubicBezTo>
                  <a:pt x="52776" y="166121"/>
                  <a:pt x="52054" y="170445"/>
                  <a:pt x="50800" y="174625"/>
                </a:cubicBezTo>
                <a:cubicBezTo>
                  <a:pt x="48877" y="181036"/>
                  <a:pt x="42827" y="200169"/>
                  <a:pt x="44450" y="193675"/>
                </a:cubicBezTo>
                <a:lnTo>
                  <a:pt x="47625" y="180975"/>
                </a:lnTo>
                <a:cubicBezTo>
                  <a:pt x="48683" y="156633"/>
                  <a:pt x="52231" y="132273"/>
                  <a:pt x="50800" y="107950"/>
                </a:cubicBezTo>
                <a:cubicBezTo>
                  <a:pt x="50407" y="101268"/>
                  <a:pt x="44450" y="127000"/>
                  <a:pt x="44450" y="127000"/>
                </a:cubicBezTo>
                <a:cubicBezTo>
                  <a:pt x="43392" y="134408"/>
                  <a:pt x="42614" y="141862"/>
                  <a:pt x="41275" y="149225"/>
                </a:cubicBezTo>
                <a:cubicBezTo>
                  <a:pt x="40494" y="153518"/>
                  <a:pt x="39354" y="157745"/>
                  <a:pt x="38100" y="161925"/>
                </a:cubicBezTo>
                <a:cubicBezTo>
                  <a:pt x="30127" y="188501"/>
                  <a:pt x="30370" y="185598"/>
                  <a:pt x="34925" y="165100"/>
                </a:cubicBezTo>
                <a:cubicBezTo>
                  <a:pt x="39428" y="144837"/>
                  <a:pt x="35953" y="159525"/>
                  <a:pt x="44450" y="139700"/>
                </a:cubicBezTo>
                <a:cubicBezTo>
                  <a:pt x="52337" y="121297"/>
                  <a:pt x="41772" y="138955"/>
                  <a:pt x="53975" y="120650"/>
                </a:cubicBezTo>
                <a:cubicBezTo>
                  <a:pt x="55033" y="131233"/>
                  <a:pt x="52960" y="142624"/>
                  <a:pt x="57150" y="152400"/>
                </a:cubicBezTo>
                <a:cubicBezTo>
                  <a:pt x="58653" y="155907"/>
                  <a:pt x="61478" y="146111"/>
                  <a:pt x="63500" y="142875"/>
                </a:cubicBezTo>
                <a:cubicBezTo>
                  <a:pt x="66771" y="137642"/>
                  <a:pt x="70471" y="132618"/>
                  <a:pt x="73025" y="127000"/>
                </a:cubicBezTo>
                <a:cubicBezTo>
                  <a:pt x="89761" y="90182"/>
                  <a:pt x="68155" y="124674"/>
                  <a:pt x="88900" y="92075"/>
                </a:cubicBezTo>
                <a:cubicBezTo>
                  <a:pt x="92997" y="85636"/>
                  <a:pt x="101600" y="73025"/>
                  <a:pt x="101600" y="73025"/>
                </a:cubicBezTo>
                <a:cubicBezTo>
                  <a:pt x="99483" y="69850"/>
                  <a:pt x="98992" y="64248"/>
                  <a:pt x="95250" y="63500"/>
                </a:cubicBezTo>
                <a:cubicBezTo>
                  <a:pt x="89025" y="62255"/>
                  <a:pt x="81367" y="76387"/>
                  <a:pt x="79375" y="79375"/>
                </a:cubicBezTo>
                <a:cubicBezTo>
                  <a:pt x="78317" y="83608"/>
                  <a:pt x="80564" y="92075"/>
                  <a:pt x="76200" y="92075"/>
                </a:cubicBezTo>
                <a:cubicBezTo>
                  <a:pt x="71836" y="92075"/>
                  <a:pt x="73025" y="83739"/>
                  <a:pt x="73025" y="79375"/>
                </a:cubicBezTo>
                <a:cubicBezTo>
                  <a:pt x="73025" y="74577"/>
                  <a:pt x="82181" y="48733"/>
                  <a:pt x="82550" y="47625"/>
                </a:cubicBezTo>
                <a:lnTo>
                  <a:pt x="79375" y="57150"/>
                </a:lnTo>
                <a:cubicBezTo>
                  <a:pt x="80415" y="60270"/>
                  <a:pt x="84504" y="75321"/>
                  <a:pt x="88900" y="76200"/>
                </a:cubicBezTo>
                <a:cubicBezTo>
                  <a:pt x="92642" y="76948"/>
                  <a:pt x="95250" y="71967"/>
                  <a:pt x="98425" y="69850"/>
                </a:cubicBezTo>
                <a:cubicBezTo>
                  <a:pt x="100542" y="64558"/>
                  <a:pt x="102007" y="58957"/>
                  <a:pt x="104775" y="53975"/>
                </a:cubicBezTo>
                <a:cubicBezTo>
                  <a:pt x="120793" y="25142"/>
                  <a:pt x="109790" y="54805"/>
                  <a:pt x="117475" y="31750"/>
                </a:cubicBezTo>
                <a:cubicBezTo>
                  <a:pt x="116417" y="24342"/>
                  <a:pt x="115768" y="16863"/>
                  <a:pt x="114300" y="9525"/>
                </a:cubicBezTo>
                <a:cubicBezTo>
                  <a:pt x="113644" y="6243"/>
                  <a:pt x="114472" y="0"/>
                  <a:pt x="111125" y="0"/>
                </a:cubicBezTo>
                <a:cubicBezTo>
                  <a:pt x="107778" y="0"/>
                  <a:pt x="109447" y="6532"/>
                  <a:pt x="107950" y="9525"/>
                </a:cubicBezTo>
                <a:cubicBezTo>
                  <a:pt x="106243" y="12938"/>
                  <a:pt x="103307" y="15637"/>
                  <a:pt x="101600" y="19050"/>
                </a:cubicBezTo>
                <a:cubicBezTo>
                  <a:pt x="100103" y="22043"/>
                  <a:pt x="99743" y="25499"/>
                  <a:pt x="98425" y="28575"/>
                </a:cubicBezTo>
                <a:cubicBezTo>
                  <a:pt x="88463" y="51819"/>
                  <a:pt x="94754" y="30560"/>
                  <a:pt x="88900" y="53975"/>
                </a:cubicBezTo>
                <a:cubicBezTo>
                  <a:pt x="89958" y="62442"/>
                  <a:pt x="90672" y="70959"/>
                  <a:pt x="92075" y="79375"/>
                </a:cubicBezTo>
                <a:cubicBezTo>
                  <a:pt x="93404" y="87348"/>
                  <a:pt x="95909" y="94051"/>
                  <a:pt x="98425" y="101600"/>
                </a:cubicBezTo>
                <a:cubicBezTo>
                  <a:pt x="97367" y="110067"/>
                  <a:pt x="98166" y="118981"/>
                  <a:pt x="95250" y="127000"/>
                </a:cubicBezTo>
                <a:cubicBezTo>
                  <a:pt x="93294" y="132378"/>
                  <a:pt x="80735" y="139851"/>
                  <a:pt x="76200" y="142875"/>
                </a:cubicBezTo>
                <a:cubicBezTo>
                  <a:pt x="61009" y="165661"/>
                  <a:pt x="68896" y="156529"/>
                  <a:pt x="53975" y="171450"/>
                </a:cubicBezTo>
                <a:cubicBezTo>
                  <a:pt x="52917" y="174625"/>
                  <a:pt x="52425" y="178049"/>
                  <a:pt x="50800" y="180975"/>
                </a:cubicBezTo>
                <a:cubicBezTo>
                  <a:pt x="47094" y="187646"/>
                  <a:pt x="38100" y="200025"/>
                  <a:pt x="38100" y="200025"/>
                </a:cubicBezTo>
                <a:cubicBezTo>
                  <a:pt x="37042" y="206375"/>
                  <a:pt x="36322" y="212791"/>
                  <a:pt x="34925" y="219075"/>
                </a:cubicBezTo>
                <a:cubicBezTo>
                  <a:pt x="34199" y="222342"/>
                  <a:pt x="31750" y="225253"/>
                  <a:pt x="31750" y="228600"/>
                </a:cubicBezTo>
                <a:cubicBezTo>
                  <a:pt x="31750" y="249793"/>
                  <a:pt x="33867" y="270933"/>
                  <a:pt x="34925" y="292100"/>
                </a:cubicBezTo>
                <a:cubicBezTo>
                  <a:pt x="37034" y="285774"/>
                  <a:pt x="40478" y="276254"/>
                  <a:pt x="41275" y="269875"/>
                </a:cubicBezTo>
                <a:cubicBezTo>
                  <a:pt x="42856" y="257229"/>
                  <a:pt x="42355" y="244346"/>
                  <a:pt x="44450" y="231775"/>
                </a:cubicBezTo>
                <a:cubicBezTo>
                  <a:pt x="45550" y="225173"/>
                  <a:pt x="49177" y="219219"/>
                  <a:pt x="50800" y="212725"/>
                </a:cubicBezTo>
                <a:lnTo>
                  <a:pt x="57150" y="187325"/>
                </a:lnTo>
                <a:cubicBezTo>
                  <a:pt x="58208" y="183092"/>
                  <a:pt x="60325" y="178989"/>
                  <a:pt x="60325" y="174625"/>
                </a:cubicBezTo>
                <a:lnTo>
                  <a:pt x="60325" y="161925"/>
                </a:lnTo>
              </a:path>
            </a:pathLst>
          </a:custGeom>
          <a:noFill/>
          <a:ln>
            <a:solidFill>
              <a:srgbClr val="CCD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5367" y="6041053"/>
            <a:ext cx="11364774" cy="469413"/>
            <a:chOff x="-345367" y="6041053"/>
            <a:chExt cx="11364774" cy="469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5367" y="6041053"/>
              <a:ext cx="11364774" cy="4694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50825" y="1357258"/>
            <a:ext cx="2593589" cy="513272"/>
            <a:chOff x="4050825" y="1357258"/>
            <a:chExt cx="2593589" cy="5132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50825" y="1357258"/>
              <a:ext cx="2593589" cy="513272"/>
              <a:chOff x="4050825" y="1357258"/>
              <a:chExt cx="2593589" cy="51327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87532" y="1134124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50825" y="1357258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1165" y="1435984"/>
              <a:ext cx="1340941" cy="40575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0692" y="3055334"/>
            <a:ext cx="5802240" cy="141346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6073" y="4498303"/>
            <a:ext cx="2933472" cy="4461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87883" y="6117664"/>
            <a:ext cx="1011603" cy="3926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53283" y="6117664"/>
            <a:ext cx="1257670" cy="39267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64730" y="6117664"/>
            <a:ext cx="1257670" cy="39267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76187" y="6117664"/>
            <a:ext cx="1257717" cy="392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61250" y="2834497"/>
            <a:ext cx="6172739" cy="1221587"/>
            <a:chOff x="2261250" y="2834497"/>
            <a:chExt cx="6172739" cy="12215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5385" y="2303438"/>
              <a:ext cx="12345478" cy="244317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1250" y="2834497"/>
              <a:ext cx="6172739" cy="122158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5657" y="3022505"/>
            <a:ext cx="4086532" cy="87283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3487" y="4430687"/>
            <a:ext cx="5103301" cy="2031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3144" y="456313"/>
            <a:ext cx="2593589" cy="513272"/>
            <a:chOff x="453144" y="456313"/>
            <a:chExt cx="2593589" cy="513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148" y="233179"/>
              <a:ext cx="5187178" cy="102654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144" y="456313"/>
              <a:ext cx="2593589" cy="5132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484" y="535031"/>
            <a:ext cx="1719770" cy="4057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254" y="857373"/>
            <a:ext cx="3806830" cy="15724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2201" y="2059478"/>
            <a:ext cx="7590836" cy="5182777"/>
            <a:chOff x="1552201" y="2059478"/>
            <a:chExt cx="7590836" cy="51827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01" y="2059478"/>
              <a:ext cx="7590836" cy="518277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38039" y="1544896"/>
            <a:ext cx="2477882" cy="446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3144" y="456313"/>
            <a:ext cx="2593589" cy="513272"/>
            <a:chOff x="453144" y="456313"/>
            <a:chExt cx="2593589" cy="513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148" y="233179"/>
              <a:ext cx="5187178" cy="102654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144" y="456313"/>
              <a:ext cx="2593589" cy="5132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484" y="535031"/>
            <a:ext cx="1719770" cy="4057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254" y="857373"/>
            <a:ext cx="3806830" cy="15724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1394" y="2176146"/>
            <a:ext cx="2481430" cy="4393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8846" y="2756353"/>
            <a:ext cx="8617546" cy="3892111"/>
            <a:chOff x="1038846" y="2756353"/>
            <a:chExt cx="8617546" cy="38921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8846" y="2756353"/>
              <a:ext cx="8617546" cy="38921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50829" y="357258"/>
            <a:ext cx="2593589" cy="513272"/>
            <a:chOff x="4050829" y="357258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50829" y="357258"/>
              <a:ext cx="2593589" cy="513272"/>
              <a:chOff x="4050829" y="357258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87537" y="134124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0829" y="357258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1169" y="435993"/>
              <a:ext cx="1719770" cy="40574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0692" y="758326"/>
            <a:ext cx="5141411" cy="14134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13164" y="1948526"/>
            <a:ext cx="8087959" cy="5254812"/>
            <a:chOff x="1313164" y="1948526"/>
            <a:chExt cx="8087959" cy="52548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164" y="1948526"/>
              <a:ext cx="8087959" cy="525481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5367" y="6041053"/>
            <a:ext cx="11364774" cy="469413"/>
            <a:chOff x="-345367" y="6041053"/>
            <a:chExt cx="11364774" cy="469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5367" y="6041053"/>
              <a:ext cx="11364774" cy="4694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50829" y="357258"/>
            <a:ext cx="2593589" cy="513272"/>
            <a:chOff x="4050829" y="357258"/>
            <a:chExt cx="2593589" cy="5132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50829" y="357258"/>
              <a:ext cx="2593589" cy="513272"/>
              <a:chOff x="4050829" y="357258"/>
              <a:chExt cx="2593589" cy="51327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87537" y="134124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50829" y="357258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1169" y="435993"/>
              <a:ext cx="1719770" cy="40574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0692" y="758326"/>
            <a:ext cx="5141411" cy="14134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8508" y="2148526"/>
            <a:ext cx="1743867" cy="3717082"/>
            <a:chOff x="1458508" y="2148526"/>
            <a:chExt cx="1743867" cy="37170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8508" y="2148526"/>
              <a:ext cx="1743867" cy="371708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4663" y="2188907"/>
            <a:ext cx="1336456" cy="3518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469960" y="2148526"/>
            <a:ext cx="1743867" cy="3717082"/>
            <a:chOff x="3469960" y="2148526"/>
            <a:chExt cx="1743867" cy="371708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69960" y="2148526"/>
              <a:ext cx="1743867" cy="371708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44336" y="2182558"/>
            <a:ext cx="1553979" cy="3518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81411" y="2148526"/>
            <a:ext cx="1743867" cy="3717082"/>
            <a:chOff x="5481411" y="2148526"/>
            <a:chExt cx="1743867" cy="371708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1411" y="2148526"/>
              <a:ext cx="1743867" cy="371708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46681" y="2205158"/>
            <a:ext cx="1500598" cy="35181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92863" y="2148526"/>
            <a:ext cx="1743867" cy="3717082"/>
            <a:chOff x="7492863" y="2148526"/>
            <a:chExt cx="1743867" cy="37170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92863" y="2148526"/>
              <a:ext cx="1743867" cy="371708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7243" y="2205158"/>
            <a:ext cx="1421522" cy="35181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9399" y="6087262"/>
            <a:ext cx="2291679" cy="39267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53282" y="6087262"/>
            <a:ext cx="1505146" cy="39267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88698" y="6121786"/>
            <a:ext cx="1752288" cy="38997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76187" y="6117664"/>
            <a:ext cx="1498574" cy="38997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0414" y="4080971"/>
            <a:ext cx="1828501" cy="44665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89416" y="4080971"/>
            <a:ext cx="1636815" cy="84520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85919" y="3028406"/>
            <a:ext cx="1574949" cy="171929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593775" y="3028406"/>
            <a:ext cx="1613739" cy="171929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74463" y="2642849"/>
            <a:ext cx="1311777" cy="12532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592393" y="2695388"/>
            <a:ext cx="1533838" cy="1384289"/>
            <a:chOff x="3563069" y="2532053"/>
            <a:chExt cx="1533838" cy="138428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63069" y="2532053"/>
              <a:ext cx="1533838" cy="138428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46277" y="3059516"/>
            <a:ext cx="1375968" cy="873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1536" y="3156763"/>
            <a:ext cx="4535281" cy="3731275"/>
            <a:chOff x="751536" y="3156763"/>
            <a:chExt cx="4535281" cy="3731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536" y="3156763"/>
              <a:ext cx="4535281" cy="3731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08421" y="3156763"/>
            <a:ext cx="4535281" cy="3731275"/>
            <a:chOff x="5408421" y="3156763"/>
            <a:chExt cx="4535281" cy="3731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8421" y="3156763"/>
              <a:ext cx="4535281" cy="3731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50825" y="873867"/>
            <a:ext cx="2593589" cy="513272"/>
            <a:chOff x="4050825" y="873867"/>
            <a:chExt cx="2593589" cy="51327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050825" y="873867"/>
              <a:ext cx="2593589" cy="513272"/>
              <a:chOff x="4050825" y="873867"/>
              <a:chExt cx="2593589" cy="51327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87532" y="65073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50825" y="87386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1165" y="952593"/>
              <a:ext cx="1900646" cy="4057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0688" y="1274935"/>
            <a:ext cx="6399364" cy="14134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91886" y="2585711"/>
            <a:ext cx="2323972" cy="2590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12510" y="3196929"/>
            <a:ext cx="1336627" cy="35180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820" y="3931230"/>
            <a:ext cx="3144415" cy="86914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69396" y="3196929"/>
            <a:ext cx="1336627" cy="35181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66058" y="3799239"/>
            <a:ext cx="3752501" cy="29609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05005" y="5127024"/>
            <a:ext cx="611829" cy="264282"/>
            <a:chOff x="2705005" y="5127024"/>
            <a:chExt cx="611829" cy="26428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4980000">
              <a:off x="2705005" y="5127024"/>
              <a:ext cx="611829" cy="26428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1820" y="5784619"/>
            <a:ext cx="3714358" cy="87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5163" y="792259"/>
            <a:ext cx="2593589" cy="513272"/>
            <a:chOff x="715163" y="792259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15163" y="792259"/>
              <a:ext cx="2593589" cy="513272"/>
              <a:chOff x="715163" y="792259"/>
              <a:chExt cx="2593589" cy="513272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48130" y="569125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5163" y="792259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503" y="870975"/>
              <a:ext cx="1900646" cy="4057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51487" y="1599582"/>
            <a:ext cx="6992264" cy="5181767"/>
            <a:chOff x="1851487" y="1599582"/>
            <a:chExt cx="6992264" cy="51817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1487" y="1599582"/>
              <a:ext cx="6992264" cy="51817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4204" y="2461438"/>
            <a:ext cx="7445988" cy="2651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64085" y="4599265"/>
            <a:ext cx="2596693" cy="513886"/>
            <a:chOff x="3364085" y="4599265"/>
            <a:chExt cx="2596693" cy="5138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9281" y="4375864"/>
              <a:ext cx="5193385" cy="102777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4085" y="4599265"/>
              <a:ext cx="2596693" cy="5138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4690" y="4678128"/>
            <a:ext cx="1766040" cy="4058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40440" y="4954226"/>
            <a:ext cx="1990714" cy="513886"/>
            <a:chOff x="5340440" y="4954226"/>
            <a:chExt cx="1990714" cy="5138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8625" y="4730825"/>
              <a:ext cx="3981427" cy="102777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0440" y="4954226"/>
              <a:ext cx="1990714" cy="5138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03014" y="5033090"/>
            <a:ext cx="1371355" cy="4058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71315" y="5267914"/>
            <a:ext cx="1609506" cy="513886"/>
            <a:chOff x="3971315" y="5267914"/>
            <a:chExt cx="1609506" cy="5138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0104" y="5044513"/>
              <a:ext cx="3219012" cy="102777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1315" y="5267914"/>
              <a:ext cx="1609506" cy="51388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39976" y="5347004"/>
            <a:ext cx="1085650" cy="3655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08608" y="3472931"/>
            <a:ext cx="197428" cy="197428"/>
            <a:chOff x="2008608" y="3472931"/>
            <a:chExt cx="197428" cy="19742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08608" y="3472931"/>
              <a:ext cx="197428" cy="1974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89202" y="3472931"/>
            <a:ext cx="197428" cy="197428"/>
            <a:chOff x="8489202" y="3472931"/>
            <a:chExt cx="197428" cy="19742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89202" y="3472931"/>
              <a:ext cx="197428" cy="197428"/>
            </a:xfrm>
            <a:prstGeom prst="rect">
              <a:avLst/>
            </a:prstGeom>
          </p:spPr>
        </p:pic>
      </p:grpSp>
      <p:sp>
        <p:nvSpPr>
          <p:cNvPr id="6" name="타원 5">
            <a:hlinkClick r:id="rId15" action="ppaction://hlinksldjump"/>
          </p:cNvPr>
          <p:cNvSpPr/>
          <p:nvPr/>
        </p:nvSpPr>
        <p:spPr>
          <a:xfrm>
            <a:off x="8360052" y="6600825"/>
            <a:ext cx="264835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rId16" action="ppaction://hlinksldjump"/>
          </p:cNvPr>
          <p:cNvSpPr/>
          <p:nvPr/>
        </p:nvSpPr>
        <p:spPr>
          <a:xfrm>
            <a:off x="8747774" y="6605136"/>
            <a:ext cx="264835" cy="228600"/>
          </a:xfrm>
          <a:prstGeom prst="ellipse">
            <a:avLst/>
          </a:prstGeom>
          <a:solidFill>
            <a:srgbClr val="3C5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hlinkClick r:id="rId17" action="ppaction://hlinksldjump"/>
          </p:cNvPr>
          <p:cNvSpPr/>
          <p:nvPr/>
        </p:nvSpPr>
        <p:spPr>
          <a:xfrm>
            <a:off x="9136147" y="6600825"/>
            <a:ext cx="264835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hlinkClick r:id="rId18" action="ppaction://hlinksldjump"/>
          </p:cNvPr>
          <p:cNvSpPr/>
          <p:nvPr/>
        </p:nvSpPr>
        <p:spPr>
          <a:xfrm>
            <a:off x="9523869" y="6600825"/>
            <a:ext cx="26483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4093" y="21591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164" y="1357258"/>
            <a:ext cx="2593589" cy="513272"/>
            <a:chOff x="828164" y="1357258"/>
            <a:chExt cx="2593589" cy="513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35128" y="1134124"/>
              <a:ext cx="5187178" cy="102654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164" y="1357258"/>
              <a:ext cx="2593589" cy="5132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8503" y="1435976"/>
            <a:ext cx="1624846" cy="4057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73349" y="4810093"/>
            <a:ext cx="1326431" cy="602035"/>
            <a:chOff x="1914159" y="4810935"/>
            <a:chExt cx="1326431" cy="6020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914159" y="4810935"/>
              <a:ext cx="1326431" cy="602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20179" y="3550508"/>
            <a:ext cx="1326431" cy="602035"/>
            <a:chOff x="3760989" y="3551350"/>
            <a:chExt cx="1326431" cy="6020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760989" y="3551350"/>
              <a:ext cx="1326431" cy="602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7008" y="4810093"/>
            <a:ext cx="1326431" cy="602035"/>
            <a:chOff x="5607818" y="4810935"/>
            <a:chExt cx="1326431" cy="602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5607818" y="4810935"/>
              <a:ext cx="1326431" cy="6020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7354" y="4181028"/>
            <a:ext cx="1651592" cy="571059"/>
            <a:chOff x="828164" y="4181870"/>
            <a:chExt cx="1651592" cy="5710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164" y="4181870"/>
              <a:ext cx="1651592" cy="5710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34183" y="4181028"/>
            <a:ext cx="1651592" cy="571059"/>
            <a:chOff x="2674993" y="4181870"/>
            <a:chExt cx="1651592" cy="5710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4993" y="4181870"/>
              <a:ext cx="1651592" cy="5710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81013" y="4181028"/>
            <a:ext cx="1651592" cy="571059"/>
            <a:chOff x="4521823" y="4181870"/>
            <a:chExt cx="1651592" cy="57105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1823" y="4181870"/>
              <a:ext cx="1651592" cy="5710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27842" y="4181028"/>
            <a:ext cx="1651592" cy="571059"/>
            <a:chOff x="6368652" y="4181870"/>
            <a:chExt cx="1651592" cy="57105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8652" y="4181870"/>
              <a:ext cx="1651592" cy="5710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13838" y="3550508"/>
            <a:ext cx="1326431" cy="602035"/>
            <a:chOff x="7454648" y="3551350"/>
            <a:chExt cx="1326431" cy="6020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454648" y="3551350"/>
              <a:ext cx="1326431" cy="60203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9572" y="1918671"/>
            <a:ext cx="1461249" cy="29374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35862" y="1300072"/>
            <a:ext cx="2038304" cy="28341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27606" y="4303433"/>
            <a:ext cx="852464" cy="37385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74436" y="4303433"/>
            <a:ext cx="852473" cy="37385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21265" y="4303433"/>
            <a:ext cx="852464" cy="37385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68095" y="4303433"/>
            <a:ext cx="852464" cy="3738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172857" y="5343997"/>
            <a:ext cx="315847" cy="238790"/>
            <a:chOff x="2413667" y="5344839"/>
            <a:chExt cx="315847" cy="2387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13667" y="5344839"/>
              <a:ext cx="315847" cy="2387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708744" y="3362328"/>
            <a:ext cx="358901" cy="267381"/>
            <a:chOff x="7949554" y="3363170"/>
            <a:chExt cx="358901" cy="26738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49554" y="3363170"/>
              <a:ext cx="358901" cy="26738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874252" y="5388561"/>
            <a:ext cx="334226" cy="199867"/>
            <a:chOff x="6115062" y="5389403"/>
            <a:chExt cx="334226" cy="19986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15062" y="5389403"/>
              <a:ext cx="334226" cy="1998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050982" y="3384900"/>
            <a:ext cx="242544" cy="196946"/>
            <a:chOff x="4291792" y="3385742"/>
            <a:chExt cx="242544" cy="19694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91792" y="3385742"/>
              <a:ext cx="242544" cy="196946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48895" y="5193730"/>
            <a:ext cx="1095217" cy="505045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781156" y="5507610"/>
            <a:ext cx="2647001" cy="26105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992552" y="3223720"/>
            <a:ext cx="2852303" cy="49401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238423" y="3541486"/>
            <a:ext cx="2588315" cy="26105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726762" y="3223720"/>
            <a:ext cx="2833379" cy="494017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972633" y="3541486"/>
            <a:ext cx="2588163" cy="26105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400638" y="5193730"/>
            <a:ext cx="1855360" cy="50504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432899" y="5507610"/>
            <a:ext cx="2295306" cy="26105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-345367" y="6041053"/>
            <a:ext cx="11364774" cy="469413"/>
            <a:chOff x="-345367" y="6041053"/>
            <a:chExt cx="11364774" cy="46941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-345367" y="6041053"/>
              <a:ext cx="11364774" cy="4694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pic>
        <p:nvPicPr>
          <p:cNvPr id="10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grpSp>
        <p:nvGrpSpPr>
          <p:cNvPr id="12" name="그룹 1001"/>
          <p:cNvGrpSpPr/>
          <p:nvPr/>
        </p:nvGrpSpPr>
        <p:grpSpPr>
          <a:xfrm>
            <a:off x="715163" y="792259"/>
            <a:ext cx="2593589" cy="513272"/>
            <a:chOff x="715163" y="792259"/>
            <a:chExt cx="2593589" cy="513272"/>
          </a:xfrm>
        </p:grpSpPr>
        <p:grpSp>
          <p:nvGrpSpPr>
            <p:cNvPr id="13" name="그룹 1002"/>
            <p:cNvGrpSpPr/>
            <p:nvPr/>
          </p:nvGrpSpPr>
          <p:grpSpPr>
            <a:xfrm>
              <a:off x="715163" y="792259"/>
              <a:ext cx="2593589" cy="513272"/>
              <a:chOff x="715163" y="792259"/>
              <a:chExt cx="2593589" cy="513272"/>
            </a:xfrm>
          </p:grpSpPr>
          <p:pic>
            <p:nvPicPr>
              <p:cNvPr id="1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48130" y="569125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1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5163" y="792259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14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508" y="870975"/>
              <a:ext cx="1500617" cy="405751"/>
            </a:xfrm>
            <a:prstGeom prst="rect">
              <a:avLst/>
            </a:prstGeom>
          </p:spPr>
        </p:pic>
      </p:grpSp>
      <p:grpSp>
        <p:nvGrpSpPr>
          <p:cNvPr id="17" name="그룹 1003"/>
          <p:cNvGrpSpPr/>
          <p:nvPr/>
        </p:nvGrpSpPr>
        <p:grpSpPr>
          <a:xfrm>
            <a:off x="365458" y="2509886"/>
            <a:ext cx="4537143" cy="3448510"/>
            <a:chOff x="365458" y="2509886"/>
            <a:chExt cx="4537143" cy="3448510"/>
          </a:xfrm>
        </p:grpSpPr>
        <p:pic>
          <p:nvPicPr>
            <p:cNvPr id="18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458" y="2509886"/>
              <a:ext cx="4537143" cy="3448510"/>
            </a:xfrm>
            <a:prstGeom prst="rect">
              <a:avLst/>
            </a:prstGeom>
          </p:spPr>
        </p:pic>
      </p:grpSp>
      <p:grpSp>
        <p:nvGrpSpPr>
          <p:cNvPr id="19" name="그룹 1004"/>
          <p:cNvGrpSpPr/>
          <p:nvPr/>
        </p:nvGrpSpPr>
        <p:grpSpPr>
          <a:xfrm>
            <a:off x="5347619" y="2643798"/>
            <a:ext cx="5052087" cy="3314597"/>
            <a:chOff x="5347619" y="2643798"/>
            <a:chExt cx="5052087" cy="3314597"/>
          </a:xfrm>
        </p:grpSpPr>
        <p:pic>
          <p:nvPicPr>
            <p:cNvPr id="20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7619" y="2643798"/>
              <a:ext cx="5052087" cy="3314597"/>
            </a:xfrm>
            <a:prstGeom prst="rect">
              <a:avLst/>
            </a:prstGeom>
          </p:spPr>
        </p:pic>
      </p:grpSp>
      <p:sp>
        <p:nvSpPr>
          <p:cNvPr id="21" name="타원 20">
            <a:hlinkClick r:id="rId8" action="ppaction://hlinksldjump"/>
          </p:cNvPr>
          <p:cNvSpPr/>
          <p:nvPr/>
        </p:nvSpPr>
        <p:spPr>
          <a:xfrm>
            <a:off x="8360052" y="6600825"/>
            <a:ext cx="264835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pic>
        <p:nvPicPr>
          <p:cNvPr id="10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pic>
        <p:nvPicPr>
          <p:cNvPr id="21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7948" y="5365655"/>
            <a:ext cx="2091769" cy="217312"/>
          </a:xfrm>
          <a:prstGeom prst="rect">
            <a:avLst/>
          </a:prstGeom>
        </p:spPr>
      </p:pic>
      <p:grpSp>
        <p:nvGrpSpPr>
          <p:cNvPr id="22" name="그룹 1001"/>
          <p:cNvGrpSpPr/>
          <p:nvPr/>
        </p:nvGrpSpPr>
        <p:grpSpPr>
          <a:xfrm>
            <a:off x="715163" y="792259"/>
            <a:ext cx="2593589" cy="513272"/>
            <a:chOff x="715163" y="792259"/>
            <a:chExt cx="2593589" cy="513272"/>
          </a:xfrm>
        </p:grpSpPr>
        <p:grpSp>
          <p:nvGrpSpPr>
            <p:cNvPr id="23" name="그룹 1002"/>
            <p:cNvGrpSpPr/>
            <p:nvPr/>
          </p:nvGrpSpPr>
          <p:grpSpPr>
            <a:xfrm>
              <a:off x="715163" y="792259"/>
              <a:ext cx="2593589" cy="513272"/>
              <a:chOff x="715163" y="792259"/>
              <a:chExt cx="2593589" cy="513272"/>
            </a:xfrm>
          </p:grpSpPr>
          <p:pic>
            <p:nvPicPr>
              <p:cNvPr id="2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48130" y="569125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2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5163" y="792259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24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508" y="870975"/>
              <a:ext cx="1749522" cy="405751"/>
            </a:xfrm>
            <a:prstGeom prst="rect">
              <a:avLst/>
            </a:prstGeom>
          </p:spPr>
        </p:pic>
      </p:grpSp>
      <p:grpSp>
        <p:nvGrpSpPr>
          <p:cNvPr id="27" name="그룹 1003"/>
          <p:cNvGrpSpPr/>
          <p:nvPr/>
        </p:nvGrpSpPr>
        <p:grpSpPr>
          <a:xfrm>
            <a:off x="1965370" y="2734868"/>
            <a:ext cx="4537143" cy="2394603"/>
            <a:chOff x="1965370" y="2734868"/>
            <a:chExt cx="4537143" cy="2394603"/>
          </a:xfrm>
        </p:grpSpPr>
        <p:pic>
          <p:nvPicPr>
            <p:cNvPr id="28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5370" y="2734868"/>
              <a:ext cx="4537143" cy="2394603"/>
            </a:xfrm>
            <a:prstGeom prst="rect">
              <a:avLst/>
            </a:prstGeom>
          </p:spPr>
        </p:pic>
      </p:grpSp>
      <p:grpSp>
        <p:nvGrpSpPr>
          <p:cNvPr id="29" name="그룹 1004"/>
          <p:cNvGrpSpPr/>
          <p:nvPr/>
        </p:nvGrpSpPr>
        <p:grpSpPr>
          <a:xfrm>
            <a:off x="1976700" y="5384202"/>
            <a:ext cx="6234543" cy="669827"/>
            <a:chOff x="1976700" y="5384202"/>
            <a:chExt cx="6234543" cy="669827"/>
          </a:xfrm>
        </p:grpSpPr>
        <p:pic>
          <p:nvPicPr>
            <p:cNvPr id="30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6700" y="5384202"/>
              <a:ext cx="6234543" cy="669827"/>
            </a:xfrm>
            <a:prstGeom prst="rect">
              <a:avLst/>
            </a:prstGeom>
          </p:spPr>
        </p:pic>
      </p:grpSp>
      <p:grpSp>
        <p:nvGrpSpPr>
          <p:cNvPr id="31" name="그룹 1005"/>
          <p:cNvGrpSpPr/>
          <p:nvPr/>
        </p:nvGrpSpPr>
        <p:grpSpPr>
          <a:xfrm>
            <a:off x="1394922" y="2440856"/>
            <a:ext cx="445821" cy="905256"/>
            <a:chOff x="1394922" y="2440856"/>
            <a:chExt cx="445821" cy="905256"/>
          </a:xfrm>
        </p:grpSpPr>
        <p:pic>
          <p:nvPicPr>
            <p:cNvPr id="32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4922" y="2440856"/>
              <a:ext cx="445821" cy="905256"/>
            </a:xfrm>
            <a:prstGeom prst="rect">
              <a:avLst/>
            </a:prstGeom>
          </p:spPr>
        </p:pic>
      </p:grpSp>
      <p:grpSp>
        <p:nvGrpSpPr>
          <p:cNvPr id="33" name="그룹 1006"/>
          <p:cNvGrpSpPr/>
          <p:nvPr/>
        </p:nvGrpSpPr>
        <p:grpSpPr>
          <a:xfrm>
            <a:off x="5422533" y="3875521"/>
            <a:ext cx="466550" cy="1008962"/>
            <a:chOff x="5422533" y="3875521"/>
            <a:chExt cx="466550" cy="1008962"/>
          </a:xfrm>
        </p:grpSpPr>
        <p:pic>
          <p:nvPicPr>
            <p:cNvPr id="34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2533" y="3875521"/>
              <a:ext cx="466550" cy="1008962"/>
            </a:xfrm>
            <a:prstGeom prst="rect">
              <a:avLst/>
            </a:prstGeom>
          </p:spPr>
        </p:pic>
      </p:grpSp>
      <p:grpSp>
        <p:nvGrpSpPr>
          <p:cNvPr id="35" name="그룹 1007"/>
          <p:cNvGrpSpPr/>
          <p:nvPr/>
        </p:nvGrpSpPr>
        <p:grpSpPr>
          <a:xfrm>
            <a:off x="8301881" y="5299439"/>
            <a:ext cx="626862" cy="839352"/>
            <a:chOff x="8301881" y="5299439"/>
            <a:chExt cx="626862" cy="839352"/>
          </a:xfrm>
        </p:grpSpPr>
        <p:pic>
          <p:nvPicPr>
            <p:cNvPr id="36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1881" y="5299439"/>
              <a:ext cx="626862" cy="839352"/>
            </a:xfrm>
            <a:prstGeom prst="rect">
              <a:avLst/>
            </a:prstGeom>
          </p:spPr>
        </p:pic>
      </p:grpSp>
      <p:sp>
        <p:nvSpPr>
          <p:cNvPr id="37" name="타원 36">
            <a:hlinkClick r:id="rId11" action="ppaction://hlinksldjump"/>
          </p:cNvPr>
          <p:cNvSpPr/>
          <p:nvPr/>
        </p:nvSpPr>
        <p:spPr>
          <a:xfrm>
            <a:off x="8747774" y="6605136"/>
            <a:ext cx="264835" cy="228600"/>
          </a:xfrm>
          <a:prstGeom prst="ellipse">
            <a:avLst/>
          </a:prstGeom>
          <a:solidFill>
            <a:srgbClr val="3C5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pic>
        <p:nvPicPr>
          <p:cNvPr id="10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grpSp>
        <p:nvGrpSpPr>
          <p:cNvPr id="5" name="그룹 1001"/>
          <p:cNvGrpSpPr/>
          <p:nvPr/>
        </p:nvGrpSpPr>
        <p:grpSpPr>
          <a:xfrm>
            <a:off x="715163" y="792259"/>
            <a:ext cx="2593589" cy="513272"/>
            <a:chOff x="715163" y="792259"/>
            <a:chExt cx="2593589" cy="513272"/>
          </a:xfrm>
        </p:grpSpPr>
        <p:grpSp>
          <p:nvGrpSpPr>
            <p:cNvPr id="6" name="그룹 1002"/>
            <p:cNvGrpSpPr/>
            <p:nvPr/>
          </p:nvGrpSpPr>
          <p:grpSpPr>
            <a:xfrm>
              <a:off x="715163" y="792259"/>
              <a:ext cx="2593589" cy="513272"/>
              <a:chOff x="715163" y="792259"/>
              <a:chExt cx="2593589" cy="513272"/>
            </a:xfrm>
          </p:grpSpPr>
          <p:pic>
            <p:nvPicPr>
              <p:cNvPr id="8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48130" y="569125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9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5163" y="792259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508" y="870975"/>
              <a:ext cx="1543989" cy="405751"/>
            </a:xfrm>
            <a:prstGeom prst="rect">
              <a:avLst/>
            </a:prstGeom>
          </p:spPr>
        </p:pic>
      </p:grpSp>
      <p:pic>
        <p:nvPicPr>
          <p:cNvPr id="11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47983" y="2739911"/>
            <a:ext cx="5022056" cy="2100303"/>
          </a:xfrm>
          <a:prstGeom prst="rect">
            <a:avLst/>
          </a:prstGeom>
        </p:spPr>
      </p:pic>
      <p:grpSp>
        <p:nvGrpSpPr>
          <p:cNvPr id="12" name="그룹 1003"/>
          <p:cNvGrpSpPr/>
          <p:nvPr/>
        </p:nvGrpSpPr>
        <p:grpSpPr>
          <a:xfrm>
            <a:off x="262255" y="2214278"/>
            <a:ext cx="5085364" cy="4497401"/>
            <a:chOff x="262255" y="2214278"/>
            <a:chExt cx="5085364" cy="4497401"/>
          </a:xfrm>
        </p:grpSpPr>
        <p:pic>
          <p:nvPicPr>
            <p:cNvPr id="13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255" y="2214278"/>
              <a:ext cx="5085364" cy="4497401"/>
            </a:xfrm>
            <a:prstGeom prst="rect">
              <a:avLst/>
            </a:prstGeom>
          </p:spPr>
        </p:pic>
      </p:grpSp>
      <p:sp>
        <p:nvSpPr>
          <p:cNvPr id="14" name="타원 13">
            <a:hlinkClick r:id="rId8" action="ppaction://hlinksldjump"/>
          </p:cNvPr>
          <p:cNvSpPr/>
          <p:nvPr/>
        </p:nvSpPr>
        <p:spPr>
          <a:xfrm>
            <a:off x="9136147" y="6600825"/>
            <a:ext cx="264835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pic>
        <p:nvPicPr>
          <p:cNvPr id="10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pic>
        <p:nvPicPr>
          <p:cNvPr id="4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grpSp>
        <p:nvGrpSpPr>
          <p:cNvPr id="5" name="그룹 1001"/>
          <p:cNvGrpSpPr/>
          <p:nvPr/>
        </p:nvGrpSpPr>
        <p:grpSpPr>
          <a:xfrm>
            <a:off x="715163" y="792259"/>
            <a:ext cx="2593589" cy="513272"/>
            <a:chOff x="715163" y="792259"/>
            <a:chExt cx="2593589" cy="513272"/>
          </a:xfrm>
        </p:grpSpPr>
        <p:grpSp>
          <p:nvGrpSpPr>
            <p:cNvPr id="6" name="그룹 1002"/>
            <p:cNvGrpSpPr/>
            <p:nvPr/>
          </p:nvGrpSpPr>
          <p:grpSpPr>
            <a:xfrm>
              <a:off x="715163" y="792259"/>
              <a:ext cx="2593589" cy="513272"/>
              <a:chOff x="715163" y="792259"/>
              <a:chExt cx="2593589" cy="513272"/>
            </a:xfrm>
          </p:grpSpPr>
          <p:pic>
            <p:nvPicPr>
              <p:cNvPr id="8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48130" y="569125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9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5163" y="792259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508" y="870975"/>
              <a:ext cx="1662770" cy="405751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309846" y="1992754"/>
            <a:ext cx="8075547" cy="1572520"/>
            <a:chOff x="1309846" y="1992754"/>
            <a:chExt cx="8075547" cy="1572520"/>
          </a:xfrm>
        </p:grpSpPr>
        <p:pic>
          <p:nvPicPr>
            <p:cNvPr id="12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846" y="1992754"/>
              <a:ext cx="8075547" cy="15725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45145" y="4119652"/>
            <a:ext cx="7551481" cy="2844700"/>
          </a:xfrm>
          <a:prstGeom prst="rect">
            <a:avLst/>
          </a:prstGeom>
        </p:spPr>
      </p:pic>
      <p:sp>
        <p:nvSpPr>
          <p:cNvPr id="14" name="타원 13">
            <a:hlinkClick r:id="rId8" action="ppaction://hlinksldjump"/>
          </p:cNvPr>
          <p:cNvSpPr/>
          <p:nvPr/>
        </p:nvSpPr>
        <p:spPr>
          <a:xfrm>
            <a:off x="9523869" y="6600825"/>
            <a:ext cx="26483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pic>
        <p:nvPicPr>
          <p:cNvPr id="10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pic>
        <p:nvPicPr>
          <p:cNvPr id="4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grpSp>
        <p:nvGrpSpPr>
          <p:cNvPr id="5" name="그룹 1001"/>
          <p:cNvGrpSpPr/>
          <p:nvPr/>
        </p:nvGrpSpPr>
        <p:grpSpPr>
          <a:xfrm>
            <a:off x="715163" y="792259"/>
            <a:ext cx="2593589" cy="513272"/>
            <a:chOff x="715163" y="792259"/>
            <a:chExt cx="2593589" cy="513272"/>
          </a:xfrm>
        </p:grpSpPr>
        <p:grpSp>
          <p:nvGrpSpPr>
            <p:cNvPr id="6" name="그룹 1002"/>
            <p:cNvGrpSpPr/>
            <p:nvPr/>
          </p:nvGrpSpPr>
          <p:grpSpPr>
            <a:xfrm>
              <a:off x="715163" y="792259"/>
              <a:ext cx="2593589" cy="513272"/>
              <a:chOff x="715163" y="792259"/>
              <a:chExt cx="2593589" cy="513272"/>
            </a:xfrm>
          </p:grpSpPr>
          <p:pic>
            <p:nvPicPr>
              <p:cNvPr id="8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48130" y="569125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9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5163" y="792259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508" y="870975"/>
              <a:ext cx="1662770" cy="405751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309846" y="1992754"/>
            <a:ext cx="8075547" cy="1572520"/>
            <a:chOff x="1309846" y="1992754"/>
            <a:chExt cx="8075547" cy="1572520"/>
          </a:xfrm>
        </p:grpSpPr>
        <p:pic>
          <p:nvPicPr>
            <p:cNvPr id="12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846" y="1992754"/>
              <a:ext cx="8075547" cy="15725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45144" y="4119649"/>
            <a:ext cx="6234995" cy="2854224"/>
          </a:xfrm>
          <a:prstGeom prst="rect">
            <a:avLst/>
          </a:prstGeom>
        </p:spPr>
      </p:pic>
      <p:sp>
        <p:nvSpPr>
          <p:cNvPr id="14" name="타원 13">
            <a:hlinkClick r:id="rId8" action="ppaction://hlinksldjump"/>
          </p:cNvPr>
          <p:cNvSpPr/>
          <p:nvPr/>
        </p:nvSpPr>
        <p:spPr>
          <a:xfrm>
            <a:off x="9523869" y="6600825"/>
            <a:ext cx="26483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2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4085" y="4542045"/>
            <a:ext cx="1578878" cy="15474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0848" y="1476160"/>
            <a:ext cx="1646370" cy="3541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7582" y="2324859"/>
            <a:ext cx="3544028" cy="33648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32026" y="2823496"/>
            <a:ext cx="3633399" cy="23675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07889" y="2429577"/>
            <a:ext cx="3351069" cy="315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318" y="629407"/>
            <a:ext cx="2593589" cy="513272"/>
            <a:chOff x="440318" y="629407"/>
            <a:chExt cx="2593589" cy="513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2975" y="406273"/>
              <a:ext cx="5187178" cy="102654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318" y="629407"/>
              <a:ext cx="2593589" cy="5132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0657" y="708126"/>
            <a:ext cx="1387265" cy="4057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1839" y="6402561"/>
            <a:ext cx="4832234" cy="8974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9184" y="1674669"/>
            <a:ext cx="6336871" cy="4565543"/>
            <a:chOff x="2179184" y="1674669"/>
            <a:chExt cx="6336871" cy="45655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9184" y="1674669"/>
              <a:ext cx="6336871" cy="45655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60848" y="1476160"/>
            <a:ext cx="1643231" cy="392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982" y="1191625"/>
            <a:ext cx="4608582" cy="23375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94905" y="3109279"/>
            <a:ext cx="2766154" cy="2766154"/>
            <a:chOff x="1994905" y="3109279"/>
            <a:chExt cx="2766154" cy="27661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4905" y="3109279"/>
              <a:ext cx="2766154" cy="276615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8450" y="6217188"/>
            <a:ext cx="3481301" cy="4611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65717" y="3109279"/>
            <a:ext cx="3110541" cy="3502981"/>
            <a:chOff x="5765717" y="3109279"/>
            <a:chExt cx="3110541" cy="35029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7623" y="6217188"/>
              <a:ext cx="3052330" cy="46115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790625" y="3109279"/>
              <a:ext cx="2766154" cy="2766154"/>
              <a:chOff x="5790625" y="3109279"/>
              <a:chExt cx="2766154" cy="276615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90625" y="3109279"/>
                <a:ext cx="2766154" cy="27661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490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982" y="1191621"/>
            <a:ext cx="4445725" cy="23375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7215" y="3143298"/>
            <a:ext cx="8036887" cy="618186"/>
            <a:chOff x="1417215" y="3143298"/>
            <a:chExt cx="8036887" cy="6181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560879" y="2874555"/>
              <a:ext cx="16073774" cy="12363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215" y="3143298"/>
              <a:ext cx="8036887" cy="618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2757" y="3016022"/>
            <a:ext cx="877823" cy="866850"/>
            <a:chOff x="1232757" y="3016022"/>
            <a:chExt cx="877823" cy="8668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2757" y="3016022"/>
              <a:ext cx="877823" cy="8668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1053" y="4662991"/>
            <a:ext cx="7963049" cy="618186"/>
            <a:chOff x="1491053" y="4662991"/>
            <a:chExt cx="7963049" cy="6181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450122" y="4394248"/>
              <a:ext cx="15926099" cy="123637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1053" y="4662991"/>
              <a:ext cx="7963049" cy="6181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7215" y="6118395"/>
            <a:ext cx="8036887" cy="618186"/>
            <a:chOff x="1417215" y="6118395"/>
            <a:chExt cx="8036887" cy="6181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560879" y="5849652"/>
              <a:ext cx="16073774" cy="123637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215" y="6118395"/>
              <a:ext cx="8036887" cy="6181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2757" y="4538659"/>
            <a:ext cx="877823" cy="866850"/>
            <a:chOff x="1232757" y="4538659"/>
            <a:chExt cx="877823" cy="86685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2757" y="4538659"/>
              <a:ext cx="877823" cy="8668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2757" y="6005392"/>
            <a:ext cx="877823" cy="866850"/>
            <a:chOff x="1232757" y="6005392"/>
            <a:chExt cx="877823" cy="86685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2757" y="6005392"/>
              <a:ext cx="877823" cy="86685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70030" y="3223610"/>
            <a:ext cx="5991008" cy="47874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70026" y="4741120"/>
            <a:ext cx="6061494" cy="47874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58700" y="6196520"/>
            <a:ext cx="7106665" cy="4787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62575" y="4662991"/>
            <a:ext cx="618186" cy="618186"/>
            <a:chOff x="1362575" y="4662991"/>
            <a:chExt cx="618186" cy="6181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2575" y="4662991"/>
              <a:ext cx="618186" cy="6181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69488" y="6118395"/>
            <a:ext cx="604361" cy="604361"/>
            <a:chOff x="1369488" y="6118395"/>
            <a:chExt cx="604361" cy="60436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9488" y="6118395"/>
              <a:ext cx="604361" cy="6043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9488" y="3143298"/>
            <a:ext cx="604361" cy="604361"/>
            <a:chOff x="1369488" y="3143298"/>
            <a:chExt cx="604361" cy="60436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9488" y="3143298"/>
              <a:ext cx="604361" cy="6043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6354" y="1191621"/>
            <a:ext cx="2203135" cy="12648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582" y="2393716"/>
            <a:ext cx="5895938" cy="4806284"/>
            <a:chOff x="855582" y="2393716"/>
            <a:chExt cx="5895938" cy="48062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582" y="2393716"/>
              <a:ext cx="5895938" cy="48062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41997" y="3800000"/>
            <a:ext cx="2610028" cy="2997718"/>
            <a:chOff x="6941997" y="3800000"/>
            <a:chExt cx="2610028" cy="29977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1997" y="3800000"/>
              <a:ext cx="2610028" cy="299771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38087" y="2148563"/>
            <a:ext cx="2643425" cy="403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grpSp>
        <p:nvGrpSpPr>
          <p:cNvPr id="25" name="그룹 1001"/>
          <p:cNvGrpSpPr/>
          <p:nvPr/>
        </p:nvGrpSpPr>
        <p:grpSpPr>
          <a:xfrm>
            <a:off x="4596048" y="3113515"/>
            <a:ext cx="1503142" cy="1372970"/>
            <a:chOff x="4596048" y="3113515"/>
            <a:chExt cx="1503142" cy="1372970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6048" y="3113515"/>
              <a:ext cx="1503142" cy="1372970"/>
            </a:xfrm>
            <a:prstGeom prst="rect">
              <a:avLst/>
            </a:prstGeom>
          </p:spPr>
        </p:pic>
      </p:grpSp>
      <p:pic>
        <p:nvPicPr>
          <p:cNvPr id="29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63281" y="3378417"/>
            <a:ext cx="1490267" cy="897476"/>
          </a:xfrm>
          <a:prstGeom prst="rect">
            <a:avLst/>
          </a:prstGeom>
        </p:spPr>
      </p:pic>
      <p:grpSp>
        <p:nvGrpSpPr>
          <p:cNvPr id="31" name="그룹 1004"/>
          <p:cNvGrpSpPr/>
          <p:nvPr/>
        </p:nvGrpSpPr>
        <p:grpSpPr>
          <a:xfrm>
            <a:off x="4739495" y="1820783"/>
            <a:ext cx="1081085" cy="618861"/>
            <a:chOff x="4739495" y="1820783"/>
            <a:chExt cx="1081085" cy="618861"/>
          </a:xfrm>
        </p:grpSpPr>
        <p:pic>
          <p:nvPicPr>
            <p:cNvPr id="33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9495" y="1820783"/>
              <a:ext cx="1081085" cy="618861"/>
            </a:xfrm>
            <a:prstGeom prst="rect">
              <a:avLst/>
            </a:prstGeom>
          </p:spPr>
        </p:pic>
      </p:grpSp>
      <p:pic>
        <p:nvPicPr>
          <p:cNvPr id="34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01376" y="1806405"/>
            <a:ext cx="1273470" cy="682756"/>
          </a:xfrm>
          <a:prstGeom prst="rect">
            <a:avLst/>
          </a:prstGeom>
        </p:spPr>
      </p:pic>
      <p:grpSp>
        <p:nvGrpSpPr>
          <p:cNvPr id="35" name="그룹 1005"/>
          <p:cNvGrpSpPr/>
          <p:nvPr/>
        </p:nvGrpSpPr>
        <p:grpSpPr>
          <a:xfrm>
            <a:off x="6612937" y="3016125"/>
            <a:ext cx="1081085" cy="618861"/>
            <a:chOff x="6612937" y="3016125"/>
            <a:chExt cx="1081085" cy="618861"/>
          </a:xfrm>
        </p:grpSpPr>
        <p:pic>
          <p:nvPicPr>
            <p:cNvPr id="36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2937" y="3016125"/>
              <a:ext cx="1081085" cy="618861"/>
            </a:xfrm>
            <a:prstGeom prst="rect">
              <a:avLst/>
            </a:prstGeom>
          </p:spPr>
        </p:pic>
      </p:grpSp>
      <p:pic>
        <p:nvPicPr>
          <p:cNvPr id="37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74820" y="3001744"/>
            <a:ext cx="1286747" cy="685109"/>
          </a:xfrm>
          <a:prstGeom prst="rect">
            <a:avLst/>
          </a:prstGeom>
        </p:spPr>
      </p:pic>
      <p:grpSp>
        <p:nvGrpSpPr>
          <p:cNvPr id="38" name="그룹 1006"/>
          <p:cNvGrpSpPr/>
          <p:nvPr/>
        </p:nvGrpSpPr>
        <p:grpSpPr>
          <a:xfrm>
            <a:off x="3501105" y="4669205"/>
            <a:ext cx="1081085" cy="618861"/>
            <a:chOff x="3501105" y="4669205"/>
            <a:chExt cx="1081085" cy="618861"/>
          </a:xfrm>
        </p:grpSpPr>
        <p:pic>
          <p:nvPicPr>
            <p:cNvPr id="39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1105" y="4669205"/>
              <a:ext cx="1081085" cy="618861"/>
            </a:xfrm>
            <a:prstGeom prst="rect">
              <a:avLst/>
            </a:prstGeom>
          </p:spPr>
        </p:pic>
      </p:grpSp>
      <p:pic>
        <p:nvPicPr>
          <p:cNvPr id="40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62989" y="4654822"/>
            <a:ext cx="1265709" cy="682756"/>
          </a:xfrm>
          <a:prstGeom prst="rect">
            <a:avLst/>
          </a:prstGeom>
        </p:spPr>
      </p:pic>
      <p:grpSp>
        <p:nvGrpSpPr>
          <p:cNvPr id="41" name="그룹 1007"/>
          <p:cNvGrpSpPr/>
          <p:nvPr/>
        </p:nvGrpSpPr>
        <p:grpSpPr>
          <a:xfrm>
            <a:off x="6052524" y="4702440"/>
            <a:ext cx="1570205" cy="618861"/>
            <a:chOff x="6052524" y="4702440"/>
            <a:chExt cx="1570205" cy="618861"/>
          </a:xfrm>
        </p:grpSpPr>
        <p:pic>
          <p:nvPicPr>
            <p:cNvPr id="42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2524" y="4702440"/>
              <a:ext cx="1570205" cy="618861"/>
            </a:xfrm>
            <a:prstGeom prst="rect">
              <a:avLst/>
            </a:prstGeom>
          </p:spPr>
        </p:pic>
      </p:grpSp>
      <p:pic>
        <p:nvPicPr>
          <p:cNvPr id="43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33499" y="4707105"/>
            <a:ext cx="1784051" cy="682756"/>
          </a:xfrm>
          <a:prstGeom prst="rect">
            <a:avLst/>
          </a:prstGeom>
        </p:spPr>
      </p:pic>
      <p:grpSp>
        <p:nvGrpSpPr>
          <p:cNvPr id="44" name="그룹 1008"/>
          <p:cNvGrpSpPr/>
          <p:nvPr/>
        </p:nvGrpSpPr>
        <p:grpSpPr>
          <a:xfrm>
            <a:off x="2579518" y="3016125"/>
            <a:ext cx="1633650" cy="618861"/>
            <a:chOff x="2579518" y="3016125"/>
            <a:chExt cx="1633650" cy="618861"/>
          </a:xfrm>
        </p:grpSpPr>
        <p:pic>
          <p:nvPicPr>
            <p:cNvPr id="45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79518" y="3016125"/>
              <a:ext cx="1633650" cy="618861"/>
            </a:xfrm>
            <a:prstGeom prst="rect">
              <a:avLst/>
            </a:prstGeom>
          </p:spPr>
        </p:pic>
      </p:grpSp>
      <p:pic>
        <p:nvPicPr>
          <p:cNvPr id="46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2376" y="3001744"/>
            <a:ext cx="1760937" cy="682756"/>
          </a:xfrm>
          <a:prstGeom prst="rect">
            <a:avLst/>
          </a:prstGeom>
        </p:spPr>
      </p:pic>
      <p:pic>
        <p:nvPicPr>
          <p:cNvPr id="47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88307" y="2401550"/>
            <a:ext cx="1724472" cy="447282"/>
          </a:xfrm>
          <a:prstGeom prst="rect">
            <a:avLst/>
          </a:prstGeom>
        </p:spPr>
      </p:pic>
      <p:pic>
        <p:nvPicPr>
          <p:cNvPr id="48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73582" y="3585306"/>
            <a:ext cx="1698854" cy="840149"/>
          </a:xfrm>
          <a:prstGeom prst="rect">
            <a:avLst/>
          </a:prstGeom>
        </p:spPr>
      </p:pic>
      <p:pic>
        <p:nvPicPr>
          <p:cNvPr id="49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7725" y="5283210"/>
            <a:ext cx="1858454" cy="485120"/>
          </a:xfrm>
          <a:prstGeom prst="rect">
            <a:avLst/>
          </a:prstGeom>
        </p:spPr>
      </p:pic>
      <p:pic>
        <p:nvPicPr>
          <p:cNvPr id="50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61744" y="5283210"/>
            <a:ext cx="1681949" cy="449625"/>
          </a:xfrm>
          <a:prstGeom prst="rect">
            <a:avLst/>
          </a:prstGeom>
        </p:spPr>
      </p:pic>
      <p:sp>
        <p:nvSpPr>
          <p:cNvPr id="3" name="자유형 2"/>
          <p:cNvSpPr/>
          <p:nvPr/>
        </p:nvSpPr>
        <p:spPr>
          <a:xfrm>
            <a:off x="6772275" y="4867275"/>
            <a:ext cx="117475" cy="317500"/>
          </a:xfrm>
          <a:custGeom>
            <a:avLst/>
            <a:gdLst>
              <a:gd name="connsiteX0" fmla="*/ 0 w 117475"/>
              <a:gd name="connsiteY0" fmla="*/ 244475 h 317500"/>
              <a:gd name="connsiteX1" fmla="*/ 6350 w 117475"/>
              <a:gd name="connsiteY1" fmla="*/ 273050 h 317500"/>
              <a:gd name="connsiteX2" fmla="*/ 9525 w 117475"/>
              <a:gd name="connsiteY2" fmla="*/ 282575 h 317500"/>
              <a:gd name="connsiteX3" fmla="*/ 15875 w 117475"/>
              <a:gd name="connsiteY3" fmla="*/ 292100 h 317500"/>
              <a:gd name="connsiteX4" fmla="*/ 19050 w 117475"/>
              <a:gd name="connsiteY4" fmla="*/ 301625 h 317500"/>
              <a:gd name="connsiteX5" fmla="*/ 28575 w 117475"/>
              <a:gd name="connsiteY5" fmla="*/ 307975 h 317500"/>
              <a:gd name="connsiteX6" fmla="*/ 34925 w 117475"/>
              <a:gd name="connsiteY6" fmla="*/ 317500 h 317500"/>
              <a:gd name="connsiteX7" fmla="*/ 38100 w 117475"/>
              <a:gd name="connsiteY7" fmla="*/ 307975 h 317500"/>
              <a:gd name="connsiteX8" fmla="*/ 31750 w 117475"/>
              <a:gd name="connsiteY8" fmla="*/ 276225 h 317500"/>
              <a:gd name="connsiteX9" fmla="*/ 28575 w 117475"/>
              <a:gd name="connsiteY9" fmla="*/ 250825 h 317500"/>
              <a:gd name="connsiteX10" fmla="*/ 19050 w 117475"/>
              <a:gd name="connsiteY10" fmla="*/ 206375 h 317500"/>
              <a:gd name="connsiteX11" fmla="*/ 15875 w 117475"/>
              <a:gd name="connsiteY11" fmla="*/ 244475 h 317500"/>
              <a:gd name="connsiteX12" fmla="*/ 19050 w 117475"/>
              <a:gd name="connsiteY12" fmla="*/ 234950 h 317500"/>
              <a:gd name="connsiteX13" fmla="*/ 22225 w 117475"/>
              <a:gd name="connsiteY13" fmla="*/ 244475 h 317500"/>
              <a:gd name="connsiteX14" fmla="*/ 25400 w 117475"/>
              <a:gd name="connsiteY14" fmla="*/ 260350 h 317500"/>
              <a:gd name="connsiteX15" fmla="*/ 38100 w 117475"/>
              <a:gd name="connsiteY15" fmla="*/ 254000 h 317500"/>
              <a:gd name="connsiteX16" fmla="*/ 53975 w 117475"/>
              <a:gd name="connsiteY16" fmla="*/ 222250 h 317500"/>
              <a:gd name="connsiteX17" fmla="*/ 60325 w 117475"/>
              <a:gd name="connsiteY17" fmla="*/ 212725 h 317500"/>
              <a:gd name="connsiteX18" fmla="*/ 69850 w 117475"/>
              <a:gd name="connsiteY18" fmla="*/ 177800 h 317500"/>
              <a:gd name="connsiteX19" fmla="*/ 76200 w 117475"/>
              <a:gd name="connsiteY19" fmla="*/ 168275 h 317500"/>
              <a:gd name="connsiteX20" fmla="*/ 79375 w 117475"/>
              <a:gd name="connsiteY20" fmla="*/ 155575 h 317500"/>
              <a:gd name="connsiteX21" fmla="*/ 82550 w 117475"/>
              <a:gd name="connsiteY21" fmla="*/ 107950 h 317500"/>
              <a:gd name="connsiteX22" fmla="*/ 69850 w 117475"/>
              <a:gd name="connsiteY22" fmla="*/ 133350 h 317500"/>
              <a:gd name="connsiteX23" fmla="*/ 53975 w 117475"/>
              <a:gd name="connsiteY23" fmla="*/ 161925 h 317500"/>
              <a:gd name="connsiteX24" fmla="*/ 50800 w 117475"/>
              <a:gd name="connsiteY24" fmla="*/ 174625 h 317500"/>
              <a:gd name="connsiteX25" fmla="*/ 44450 w 117475"/>
              <a:gd name="connsiteY25" fmla="*/ 193675 h 317500"/>
              <a:gd name="connsiteX26" fmla="*/ 47625 w 117475"/>
              <a:gd name="connsiteY26" fmla="*/ 180975 h 317500"/>
              <a:gd name="connsiteX27" fmla="*/ 50800 w 117475"/>
              <a:gd name="connsiteY27" fmla="*/ 107950 h 317500"/>
              <a:gd name="connsiteX28" fmla="*/ 44450 w 117475"/>
              <a:gd name="connsiteY28" fmla="*/ 127000 h 317500"/>
              <a:gd name="connsiteX29" fmla="*/ 41275 w 117475"/>
              <a:gd name="connsiteY29" fmla="*/ 149225 h 317500"/>
              <a:gd name="connsiteX30" fmla="*/ 38100 w 117475"/>
              <a:gd name="connsiteY30" fmla="*/ 161925 h 317500"/>
              <a:gd name="connsiteX31" fmla="*/ 34925 w 117475"/>
              <a:gd name="connsiteY31" fmla="*/ 165100 h 317500"/>
              <a:gd name="connsiteX32" fmla="*/ 44450 w 117475"/>
              <a:gd name="connsiteY32" fmla="*/ 139700 h 317500"/>
              <a:gd name="connsiteX33" fmla="*/ 53975 w 117475"/>
              <a:gd name="connsiteY33" fmla="*/ 120650 h 317500"/>
              <a:gd name="connsiteX34" fmla="*/ 57150 w 117475"/>
              <a:gd name="connsiteY34" fmla="*/ 152400 h 317500"/>
              <a:gd name="connsiteX35" fmla="*/ 63500 w 117475"/>
              <a:gd name="connsiteY35" fmla="*/ 142875 h 317500"/>
              <a:gd name="connsiteX36" fmla="*/ 73025 w 117475"/>
              <a:gd name="connsiteY36" fmla="*/ 127000 h 317500"/>
              <a:gd name="connsiteX37" fmla="*/ 88900 w 117475"/>
              <a:gd name="connsiteY37" fmla="*/ 92075 h 317500"/>
              <a:gd name="connsiteX38" fmla="*/ 101600 w 117475"/>
              <a:gd name="connsiteY38" fmla="*/ 73025 h 317500"/>
              <a:gd name="connsiteX39" fmla="*/ 95250 w 117475"/>
              <a:gd name="connsiteY39" fmla="*/ 63500 h 317500"/>
              <a:gd name="connsiteX40" fmla="*/ 79375 w 117475"/>
              <a:gd name="connsiteY40" fmla="*/ 79375 h 317500"/>
              <a:gd name="connsiteX41" fmla="*/ 76200 w 117475"/>
              <a:gd name="connsiteY41" fmla="*/ 92075 h 317500"/>
              <a:gd name="connsiteX42" fmla="*/ 73025 w 117475"/>
              <a:gd name="connsiteY42" fmla="*/ 79375 h 317500"/>
              <a:gd name="connsiteX43" fmla="*/ 82550 w 117475"/>
              <a:gd name="connsiteY43" fmla="*/ 47625 h 317500"/>
              <a:gd name="connsiteX44" fmla="*/ 79375 w 117475"/>
              <a:gd name="connsiteY44" fmla="*/ 57150 h 317500"/>
              <a:gd name="connsiteX45" fmla="*/ 88900 w 117475"/>
              <a:gd name="connsiteY45" fmla="*/ 76200 h 317500"/>
              <a:gd name="connsiteX46" fmla="*/ 98425 w 117475"/>
              <a:gd name="connsiteY46" fmla="*/ 69850 h 317500"/>
              <a:gd name="connsiteX47" fmla="*/ 104775 w 117475"/>
              <a:gd name="connsiteY47" fmla="*/ 53975 h 317500"/>
              <a:gd name="connsiteX48" fmla="*/ 117475 w 117475"/>
              <a:gd name="connsiteY48" fmla="*/ 31750 h 317500"/>
              <a:gd name="connsiteX49" fmla="*/ 114300 w 117475"/>
              <a:gd name="connsiteY49" fmla="*/ 9525 h 317500"/>
              <a:gd name="connsiteX50" fmla="*/ 111125 w 117475"/>
              <a:gd name="connsiteY50" fmla="*/ 0 h 317500"/>
              <a:gd name="connsiteX51" fmla="*/ 107950 w 117475"/>
              <a:gd name="connsiteY51" fmla="*/ 9525 h 317500"/>
              <a:gd name="connsiteX52" fmla="*/ 101600 w 117475"/>
              <a:gd name="connsiteY52" fmla="*/ 19050 h 317500"/>
              <a:gd name="connsiteX53" fmla="*/ 98425 w 117475"/>
              <a:gd name="connsiteY53" fmla="*/ 28575 h 317500"/>
              <a:gd name="connsiteX54" fmla="*/ 88900 w 117475"/>
              <a:gd name="connsiteY54" fmla="*/ 53975 h 317500"/>
              <a:gd name="connsiteX55" fmla="*/ 92075 w 117475"/>
              <a:gd name="connsiteY55" fmla="*/ 79375 h 317500"/>
              <a:gd name="connsiteX56" fmla="*/ 98425 w 117475"/>
              <a:gd name="connsiteY56" fmla="*/ 101600 h 317500"/>
              <a:gd name="connsiteX57" fmla="*/ 95250 w 117475"/>
              <a:gd name="connsiteY57" fmla="*/ 127000 h 317500"/>
              <a:gd name="connsiteX58" fmla="*/ 76200 w 117475"/>
              <a:gd name="connsiteY58" fmla="*/ 142875 h 317500"/>
              <a:gd name="connsiteX59" fmla="*/ 53975 w 117475"/>
              <a:gd name="connsiteY59" fmla="*/ 171450 h 317500"/>
              <a:gd name="connsiteX60" fmla="*/ 50800 w 117475"/>
              <a:gd name="connsiteY60" fmla="*/ 180975 h 317500"/>
              <a:gd name="connsiteX61" fmla="*/ 38100 w 117475"/>
              <a:gd name="connsiteY61" fmla="*/ 200025 h 317500"/>
              <a:gd name="connsiteX62" fmla="*/ 34925 w 117475"/>
              <a:gd name="connsiteY62" fmla="*/ 219075 h 317500"/>
              <a:gd name="connsiteX63" fmla="*/ 31750 w 117475"/>
              <a:gd name="connsiteY63" fmla="*/ 228600 h 317500"/>
              <a:gd name="connsiteX64" fmla="*/ 34925 w 117475"/>
              <a:gd name="connsiteY64" fmla="*/ 292100 h 317500"/>
              <a:gd name="connsiteX65" fmla="*/ 41275 w 117475"/>
              <a:gd name="connsiteY65" fmla="*/ 269875 h 317500"/>
              <a:gd name="connsiteX66" fmla="*/ 44450 w 117475"/>
              <a:gd name="connsiteY66" fmla="*/ 231775 h 317500"/>
              <a:gd name="connsiteX67" fmla="*/ 50800 w 117475"/>
              <a:gd name="connsiteY67" fmla="*/ 212725 h 317500"/>
              <a:gd name="connsiteX68" fmla="*/ 57150 w 117475"/>
              <a:gd name="connsiteY68" fmla="*/ 187325 h 317500"/>
              <a:gd name="connsiteX69" fmla="*/ 60325 w 117475"/>
              <a:gd name="connsiteY69" fmla="*/ 174625 h 317500"/>
              <a:gd name="connsiteX70" fmla="*/ 60325 w 117475"/>
              <a:gd name="connsiteY70" fmla="*/ 161925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7475" h="317500">
                <a:moveTo>
                  <a:pt x="0" y="244475"/>
                </a:moveTo>
                <a:cubicBezTo>
                  <a:pt x="2182" y="255387"/>
                  <a:pt x="3361" y="262588"/>
                  <a:pt x="6350" y="273050"/>
                </a:cubicBezTo>
                <a:cubicBezTo>
                  <a:pt x="7269" y="276268"/>
                  <a:pt x="8028" y="279582"/>
                  <a:pt x="9525" y="282575"/>
                </a:cubicBezTo>
                <a:cubicBezTo>
                  <a:pt x="11232" y="285988"/>
                  <a:pt x="14168" y="288687"/>
                  <a:pt x="15875" y="292100"/>
                </a:cubicBezTo>
                <a:cubicBezTo>
                  <a:pt x="17372" y="295093"/>
                  <a:pt x="16959" y="299012"/>
                  <a:pt x="19050" y="301625"/>
                </a:cubicBezTo>
                <a:cubicBezTo>
                  <a:pt x="21434" y="304605"/>
                  <a:pt x="25400" y="305858"/>
                  <a:pt x="28575" y="307975"/>
                </a:cubicBezTo>
                <a:cubicBezTo>
                  <a:pt x="30692" y="311150"/>
                  <a:pt x="31109" y="317500"/>
                  <a:pt x="34925" y="317500"/>
                </a:cubicBezTo>
                <a:cubicBezTo>
                  <a:pt x="38272" y="317500"/>
                  <a:pt x="38100" y="311322"/>
                  <a:pt x="38100" y="307975"/>
                </a:cubicBezTo>
                <a:cubicBezTo>
                  <a:pt x="38100" y="293382"/>
                  <a:pt x="35660" y="287955"/>
                  <a:pt x="31750" y="276225"/>
                </a:cubicBezTo>
                <a:cubicBezTo>
                  <a:pt x="30692" y="267758"/>
                  <a:pt x="29255" y="259330"/>
                  <a:pt x="28575" y="250825"/>
                </a:cubicBezTo>
                <a:cubicBezTo>
                  <a:pt x="24083" y="194680"/>
                  <a:pt x="35629" y="181507"/>
                  <a:pt x="19050" y="206375"/>
                </a:cubicBezTo>
                <a:cubicBezTo>
                  <a:pt x="17992" y="219075"/>
                  <a:pt x="15875" y="231731"/>
                  <a:pt x="15875" y="244475"/>
                </a:cubicBezTo>
                <a:cubicBezTo>
                  <a:pt x="15875" y="247822"/>
                  <a:pt x="15703" y="234950"/>
                  <a:pt x="19050" y="234950"/>
                </a:cubicBezTo>
                <a:cubicBezTo>
                  <a:pt x="22397" y="234950"/>
                  <a:pt x="21413" y="241228"/>
                  <a:pt x="22225" y="244475"/>
                </a:cubicBezTo>
                <a:cubicBezTo>
                  <a:pt x="23534" y="249710"/>
                  <a:pt x="24342" y="255058"/>
                  <a:pt x="25400" y="260350"/>
                </a:cubicBezTo>
                <a:cubicBezTo>
                  <a:pt x="29633" y="258233"/>
                  <a:pt x="34753" y="257347"/>
                  <a:pt x="38100" y="254000"/>
                </a:cubicBezTo>
                <a:cubicBezTo>
                  <a:pt x="46931" y="245169"/>
                  <a:pt x="48682" y="232836"/>
                  <a:pt x="53975" y="222250"/>
                </a:cubicBezTo>
                <a:cubicBezTo>
                  <a:pt x="55682" y="218837"/>
                  <a:pt x="58775" y="216212"/>
                  <a:pt x="60325" y="212725"/>
                </a:cubicBezTo>
                <a:cubicBezTo>
                  <a:pt x="85051" y="157091"/>
                  <a:pt x="51923" y="225606"/>
                  <a:pt x="69850" y="177800"/>
                </a:cubicBezTo>
                <a:cubicBezTo>
                  <a:pt x="71190" y="174227"/>
                  <a:pt x="74083" y="171450"/>
                  <a:pt x="76200" y="168275"/>
                </a:cubicBezTo>
                <a:cubicBezTo>
                  <a:pt x="77258" y="164042"/>
                  <a:pt x="78918" y="159915"/>
                  <a:pt x="79375" y="155575"/>
                </a:cubicBezTo>
                <a:cubicBezTo>
                  <a:pt x="81041" y="139752"/>
                  <a:pt x="88817" y="122574"/>
                  <a:pt x="82550" y="107950"/>
                </a:cubicBezTo>
                <a:cubicBezTo>
                  <a:pt x="78821" y="99249"/>
                  <a:pt x="75101" y="125474"/>
                  <a:pt x="69850" y="133350"/>
                </a:cubicBezTo>
                <a:cubicBezTo>
                  <a:pt x="58479" y="150406"/>
                  <a:pt x="58166" y="147256"/>
                  <a:pt x="53975" y="161925"/>
                </a:cubicBezTo>
                <a:cubicBezTo>
                  <a:pt x="52776" y="166121"/>
                  <a:pt x="52054" y="170445"/>
                  <a:pt x="50800" y="174625"/>
                </a:cubicBezTo>
                <a:cubicBezTo>
                  <a:pt x="48877" y="181036"/>
                  <a:pt x="42827" y="200169"/>
                  <a:pt x="44450" y="193675"/>
                </a:cubicBezTo>
                <a:lnTo>
                  <a:pt x="47625" y="180975"/>
                </a:lnTo>
                <a:cubicBezTo>
                  <a:pt x="48683" y="156633"/>
                  <a:pt x="52231" y="132273"/>
                  <a:pt x="50800" y="107950"/>
                </a:cubicBezTo>
                <a:cubicBezTo>
                  <a:pt x="50407" y="101268"/>
                  <a:pt x="44450" y="127000"/>
                  <a:pt x="44450" y="127000"/>
                </a:cubicBezTo>
                <a:cubicBezTo>
                  <a:pt x="43392" y="134408"/>
                  <a:pt x="42614" y="141862"/>
                  <a:pt x="41275" y="149225"/>
                </a:cubicBezTo>
                <a:cubicBezTo>
                  <a:pt x="40494" y="153518"/>
                  <a:pt x="39354" y="157745"/>
                  <a:pt x="38100" y="161925"/>
                </a:cubicBezTo>
                <a:cubicBezTo>
                  <a:pt x="30127" y="188501"/>
                  <a:pt x="30370" y="185598"/>
                  <a:pt x="34925" y="165100"/>
                </a:cubicBezTo>
                <a:cubicBezTo>
                  <a:pt x="39428" y="144837"/>
                  <a:pt x="35953" y="159525"/>
                  <a:pt x="44450" y="139700"/>
                </a:cubicBezTo>
                <a:cubicBezTo>
                  <a:pt x="52337" y="121297"/>
                  <a:pt x="41772" y="138955"/>
                  <a:pt x="53975" y="120650"/>
                </a:cubicBezTo>
                <a:cubicBezTo>
                  <a:pt x="55033" y="131233"/>
                  <a:pt x="52960" y="142624"/>
                  <a:pt x="57150" y="152400"/>
                </a:cubicBezTo>
                <a:cubicBezTo>
                  <a:pt x="58653" y="155907"/>
                  <a:pt x="61478" y="146111"/>
                  <a:pt x="63500" y="142875"/>
                </a:cubicBezTo>
                <a:cubicBezTo>
                  <a:pt x="66771" y="137642"/>
                  <a:pt x="70471" y="132618"/>
                  <a:pt x="73025" y="127000"/>
                </a:cubicBezTo>
                <a:cubicBezTo>
                  <a:pt x="89761" y="90182"/>
                  <a:pt x="68155" y="124674"/>
                  <a:pt x="88900" y="92075"/>
                </a:cubicBezTo>
                <a:cubicBezTo>
                  <a:pt x="92997" y="85636"/>
                  <a:pt x="101600" y="73025"/>
                  <a:pt x="101600" y="73025"/>
                </a:cubicBezTo>
                <a:cubicBezTo>
                  <a:pt x="99483" y="69850"/>
                  <a:pt x="98992" y="64248"/>
                  <a:pt x="95250" y="63500"/>
                </a:cubicBezTo>
                <a:cubicBezTo>
                  <a:pt x="89025" y="62255"/>
                  <a:pt x="81367" y="76387"/>
                  <a:pt x="79375" y="79375"/>
                </a:cubicBezTo>
                <a:cubicBezTo>
                  <a:pt x="78317" y="83608"/>
                  <a:pt x="80564" y="92075"/>
                  <a:pt x="76200" y="92075"/>
                </a:cubicBezTo>
                <a:cubicBezTo>
                  <a:pt x="71836" y="92075"/>
                  <a:pt x="73025" y="83739"/>
                  <a:pt x="73025" y="79375"/>
                </a:cubicBezTo>
                <a:cubicBezTo>
                  <a:pt x="73025" y="74577"/>
                  <a:pt x="82181" y="48733"/>
                  <a:pt x="82550" y="47625"/>
                </a:cubicBezTo>
                <a:lnTo>
                  <a:pt x="79375" y="57150"/>
                </a:lnTo>
                <a:cubicBezTo>
                  <a:pt x="80415" y="60270"/>
                  <a:pt x="84504" y="75321"/>
                  <a:pt x="88900" y="76200"/>
                </a:cubicBezTo>
                <a:cubicBezTo>
                  <a:pt x="92642" y="76948"/>
                  <a:pt x="95250" y="71967"/>
                  <a:pt x="98425" y="69850"/>
                </a:cubicBezTo>
                <a:cubicBezTo>
                  <a:pt x="100542" y="64558"/>
                  <a:pt x="102007" y="58957"/>
                  <a:pt x="104775" y="53975"/>
                </a:cubicBezTo>
                <a:cubicBezTo>
                  <a:pt x="120793" y="25142"/>
                  <a:pt x="109790" y="54805"/>
                  <a:pt x="117475" y="31750"/>
                </a:cubicBezTo>
                <a:cubicBezTo>
                  <a:pt x="116417" y="24342"/>
                  <a:pt x="115768" y="16863"/>
                  <a:pt x="114300" y="9525"/>
                </a:cubicBezTo>
                <a:cubicBezTo>
                  <a:pt x="113644" y="6243"/>
                  <a:pt x="114472" y="0"/>
                  <a:pt x="111125" y="0"/>
                </a:cubicBezTo>
                <a:cubicBezTo>
                  <a:pt x="107778" y="0"/>
                  <a:pt x="109447" y="6532"/>
                  <a:pt x="107950" y="9525"/>
                </a:cubicBezTo>
                <a:cubicBezTo>
                  <a:pt x="106243" y="12938"/>
                  <a:pt x="103307" y="15637"/>
                  <a:pt x="101600" y="19050"/>
                </a:cubicBezTo>
                <a:cubicBezTo>
                  <a:pt x="100103" y="22043"/>
                  <a:pt x="99743" y="25499"/>
                  <a:pt x="98425" y="28575"/>
                </a:cubicBezTo>
                <a:cubicBezTo>
                  <a:pt x="88463" y="51819"/>
                  <a:pt x="94754" y="30560"/>
                  <a:pt x="88900" y="53975"/>
                </a:cubicBezTo>
                <a:cubicBezTo>
                  <a:pt x="89958" y="62442"/>
                  <a:pt x="90672" y="70959"/>
                  <a:pt x="92075" y="79375"/>
                </a:cubicBezTo>
                <a:cubicBezTo>
                  <a:pt x="93404" y="87348"/>
                  <a:pt x="95909" y="94051"/>
                  <a:pt x="98425" y="101600"/>
                </a:cubicBezTo>
                <a:cubicBezTo>
                  <a:pt x="97367" y="110067"/>
                  <a:pt x="98166" y="118981"/>
                  <a:pt x="95250" y="127000"/>
                </a:cubicBezTo>
                <a:cubicBezTo>
                  <a:pt x="93294" y="132378"/>
                  <a:pt x="80735" y="139851"/>
                  <a:pt x="76200" y="142875"/>
                </a:cubicBezTo>
                <a:cubicBezTo>
                  <a:pt x="61009" y="165661"/>
                  <a:pt x="68896" y="156529"/>
                  <a:pt x="53975" y="171450"/>
                </a:cubicBezTo>
                <a:cubicBezTo>
                  <a:pt x="52917" y="174625"/>
                  <a:pt x="52425" y="178049"/>
                  <a:pt x="50800" y="180975"/>
                </a:cubicBezTo>
                <a:cubicBezTo>
                  <a:pt x="47094" y="187646"/>
                  <a:pt x="38100" y="200025"/>
                  <a:pt x="38100" y="200025"/>
                </a:cubicBezTo>
                <a:cubicBezTo>
                  <a:pt x="37042" y="206375"/>
                  <a:pt x="36322" y="212791"/>
                  <a:pt x="34925" y="219075"/>
                </a:cubicBezTo>
                <a:cubicBezTo>
                  <a:pt x="34199" y="222342"/>
                  <a:pt x="31750" y="225253"/>
                  <a:pt x="31750" y="228600"/>
                </a:cubicBezTo>
                <a:cubicBezTo>
                  <a:pt x="31750" y="249793"/>
                  <a:pt x="33867" y="270933"/>
                  <a:pt x="34925" y="292100"/>
                </a:cubicBezTo>
                <a:cubicBezTo>
                  <a:pt x="37034" y="285774"/>
                  <a:pt x="40478" y="276254"/>
                  <a:pt x="41275" y="269875"/>
                </a:cubicBezTo>
                <a:cubicBezTo>
                  <a:pt x="42856" y="257229"/>
                  <a:pt x="42355" y="244346"/>
                  <a:pt x="44450" y="231775"/>
                </a:cubicBezTo>
                <a:cubicBezTo>
                  <a:pt x="45550" y="225173"/>
                  <a:pt x="49177" y="219219"/>
                  <a:pt x="50800" y="212725"/>
                </a:cubicBezTo>
                <a:lnTo>
                  <a:pt x="57150" y="187325"/>
                </a:lnTo>
                <a:cubicBezTo>
                  <a:pt x="58208" y="183092"/>
                  <a:pt x="60325" y="178989"/>
                  <a:pt x="60325" y="174625"/>
                </a:cubicBezTo>
                <a:lnTo>
                  <a:pt x="60325" y="161925"/>
                </a:lnTo>
              </a:path>
            </a:pathLst>
          </a:custGeom>
          <a:noFill/>
          <a:ln>
            <a:solidFill>
              <a:srgbClr val="CCD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81596" y="3476190"/>
            <a:ext cx="3332047" cy="2661061"/>
            <a:chOff x="3681596" y="3476190"/>
            <a:chExt cx="3332047" cy="26610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1596" y="3476190"/>
              <a:ext cx="3332047" cy="266106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96354" y="1191621"/>
            <a:ext cx="2260801" cy="12648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99650" y="2186657"/>
            <a:ext cx="5895938" cy="4806284"/>
            <a:chOff x="2399650" y="2186657"/>
            <a:chExt cx="5895938" cy="48062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9650" y="2186657"/>
              <a:ext cx="5895938" cy="48062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38087" y="2148563"/>
            <a:ext cx="2608368" cy="403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0</Words>
  <Application>Microsoft Office PowerPoint</Application>
  <PresentationFormat>사용자 지정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12</cp:revision>
  <dcterms:created xsi:type="dcterms:W3CDTF">2022-11-17T11:00:35Z</dcterms:created>
  <dcterms:modified xsi:type="dcterms:W3CDTF">2022-11-20T12:45:33Z</dcterms:modified>
</cp:coreProperties>
</file>