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266" r:id="rId3"/>
    <p:sldId id="257" r:id="rId4"/>
    <p:sldId id="258" r:id="rId5"/>
    <p:sldId id="267" r:id="rId6"/>
    <p:sldId id="259" r:id="rId7"/>
    <p:sldId id="268" r:id="rId8"/>
    <p:sldId id="260" r:id="rId9"/>
    <p:sldId id="261" r:id="rId10"/>
    <p:sldId id="262" r:id="rId11"/>
    <p:sldId id="263" r:id="rId12"/>
    <p:sldId id="269" r:id="rId13"/>
    <p:sldId id="264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4" autoAdjust="0"/>
    <p:restoredTop sz="99171" autoAdjust="0"/>
  </p:normalViewPr>
  <p:slideViewPr>
    <p:cSldViewPr>
      <p:cViewPr varScale="1">
        <p:scale>
          <a:sx n="122" d="100"/>
          <a:sy n="122" d="100"/>
        </p:scale>
        <p:origin x="-1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825EE-E052-47AE-B523-D5B43B04D8E7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D3D23-7433-41E0-A2C8-89AC853DB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99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n-ea"/>
                <a:ea typeface="+mn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fld id="{5BE4508F-C9B3-4550-B2D8-CD02D544BF15}" type="datetimeFigureOut">
              <a:rPr lang="ko-KR" altLang="en-US" smtClean="0"/>
              <a:pPr/>
              <a:t>2020-02-13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0CAF574E-38F8-4105-A740-1B83DC0EE83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508F-C9B3-4550-B2D8-CD02D544BF15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574E-38F8-4105-A740-1B83DC0EE8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508F-C9B3-4550-B2D8-CD02D544BF15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574E-38F8-4105-A740-1B83DC0EE8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BE4508F-C9B3-4550-B2D8-CD02D544BF15}" type="datetimeFigureOut">
              <a:rPr lang="ko-KR" altLang="en-US" smtClean="0"/>
              <a:pPr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0CAF574E-38F8-4105-A740-1B83DC0EE83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BE4508F-C9B3-4550-B2D8-CD02D544BF15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AF574E-38F8-4105-A740-1B83DC0EE8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508F-C9B3-4550-B2D8-CD02D544BF15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574E-38F8-4105-A740-1B83DC0EE8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508F-C9B3-4550-B2D8-CD02D544BF15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574E-38F8-4105-A740-1B83DC0EE8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BE4508F-C9B3-4550-B2D8-CD02D544BF15}" type="datetimeFigureOut">
              <a:rPr lang="ko-KR" altLang="en-US" smtClean="0"/>
              <a:pPr/>
              <a:t>2020-02-13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0CAF574E-38F8-4105-A740-1B83DC0EE83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508F-C9B3-4550-B2D8-CD02D544BF15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574E-38F8-4105-A740-1B83DC0EE8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508F-C9B3-4550-B2D8-CD02D544BF15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574E-38F8-4105-A740-1B83DC0EE8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508F-C9B3-4550-B2D8-CD02D544BF15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574E-38F8-4105-A740-1B83DC0EE8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5BE4508F-C9B3-4550-B2D8-CD02D544BF15}" type="datetimeFigureOut">
              <a:rPr lang="ko-KR" altLang="en-US" smtClean="0"/>
              <a:pPr/>
              <a:t>2020-02-13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0CAF574E-38F8-4105-A740-1B83DC0EE83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+mn-ea"/>
              <a:ea typeface="+mn-ea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+mn-ea"/>
              <a:ea typeface="+mn-ea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n-ea"/>
          <a:ea typeface="+mn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ea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ea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ctrTitle"/>
          </p:nvPr>
        </p:nvSpPr>
        <p:spPr>
          <a:xfrm>
            <a:off x="1207119" y="1628800"/>
            <a:ext cx="6858000" cy="990600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/>
              <a:t>영화 </a:t>
            </a:r>
            <a:r>
              <a:rPr lang="ko-KR" altLang="en-US" sz="4000" dirty="0" smtClean="0"/>
              <a:t>추천 시스템</a:t>
            </a:r>
            <a:endParaRPr lang="ko-KR" altLang="en-US" sz="4000" dirty="0"/>
          </a:p>
        </p:txBody>
      </p:sp>
      <p:sp>
        <p:nvSpPr>
          <p:cNvPr id="11" name="부제목 10"/>
          <p:cNvSpPr>
            <a:spLocks noGrp="1"/>
          </p:cNvSpPr>
          <p:nvPr>
            <p:ph type="subTitle" idx="1"/>
          </p:nvPr>
        </p:nvSpPr>
        <p:spPr>
          <a:xfrm>
            <a:off x="1187624" y="5157192"/>
            <a:ext cx="6858000" cy="533400"/>
          </a:xfrm>
        </p:spPr>
        <p:txBody>
          <a:bodyPr/>
          <a:lstStyle/>
          <a:p>
            <a:r>
              <a:rPr lang="ko-KR" altLang="en-US" dirty="0" smtClean="0"/>
              <a:t>최민성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최근호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안지영   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2843808" y="4139788"/>
            <a:ext cx="3783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무비렌즈 예제 데이터를 활용한 </a:t>
            </a:r>
            <a:r>
              <a:rPr lang="en-US" altLang="ko-KR" dirty="0" smtClean="0">
                <a:latin typeface="+mn-ea"/>
              </a:rPr>
              <a:t>-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044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전처리 </a:t>
            </a:r>
            <a:r>
              <a:rPr lang="en-US" altLang="ko-KR" sz="2400" dirty="0" smtClean="0"/>
              <a:t>(2)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pivot table </a:t>
            </a:r>
            <a:r>
              <a:rPr lang="ko-KR" altLang="en-US" sz="2400" dirty="0" smtClean="0"/>
              <a:t>만들기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412" y="1268760"/>
            <a:ext cx="5637068" cy="4745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210344"/>
            <a:ext cx="8229600" cy="9144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추천 시스템 사용 </a:t>
            </a:r>
            <a:r>
              <a:rPr lang="en-US" altLang="ko-KR" sz="1800" dirty="0" smtClean="0"/>
              <a:t>(1</a:t>
            </a:r>
            <a:r>
              <a:rPr lang="en-US" altLang="ko-KR" sz="1800" dirty="0"/>
              <a:t>) Truncated SVD </a:t>
            </a:r>
            <a:r>
              <a:rPr lang="ko-KR" altLang="en-US" sz="1800" dirty="0" smtClean="0"/>
              <a:t>원리</a:t>
            </a:r>
            <a:endParaRPr lang="ko-KR" alt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0" y="2463829"/>
            <a:ext cx="5755294" cy="373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05" b="46748"/>
          <a:stretch/>
        </p:blipFill>
        <p:spPr bwMode="auto">
          <a:xfrm>
            <a:off x="3575480" y="1339342"/>
            <a:ext cx="5461016" cy="309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출력물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613" y="1412776"/>
            <a:ext cx="54768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3" y="1628800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Guardians of the Galaxy (2014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라는 영화를 </a:t>
            </a:r>
            <a:r>
              <a:rPr lang="en-US" altLang="ko-KR" sz="1200" dirty="0" smtClean="0"/>
              <a:t>Input </a:t>
            </a:r>
            <a:r>
              <a:rPr lang="ko-KR" altLang="en-US" sz="1200" dirty="0" err="1" smtClean="0"/>
              <a:t>했을때</a:t>
            </a:r>
            <a:r>
              <a:rPr lang="ko-KR" altLang="en-US" sz="1200" dirty="0" smtClean="0"/>
              <a:t> 상관계수</a:t>
            </a:r>
            <a:r>
              <a:rPr lang="en-US" altLang="ko-KR" sz="1200" dirty="0" smtClean="0"/>
              <a:t>(correlation)</a:t>
            </a:r>
            <a:r>
              <a:rPr lang="ko-KR" altLang="en-US" sz="1200" dirty="0" smtClean="0"/>
              <a:t>가 제일 높은 상위 </a:t>
            </a:r>
            <a:r>
              <a:rPr lang="en-US" altLang="ko-KR" sz="1200" dirty="0" smtClean="0"/>
              <a:t>15</a:t>
            </a:r>
            <a:r>
              <a:rPr lang="ko-KR" altLang="en-US" sz="1200" dirty="0" smtClean="0"/>
              <a:t>개 영화를 출력함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338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69770" y="2937652"/>
            <a:ext cx="2529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/>
              <a:t>Thank You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789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31640" y="2060091"/>
            <a:ext cx="1440160" cy="865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17830" y="2069383"/>
            <a:ext cx="1916853" cy="865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5" idx="3"/>
            <a:endCxn id="7" idx="1"/>
          </p:cNvCxnSpPr>
          <p:nvPr/>
        </p:nvCxnSpPr>
        <p:spPr>
          <a:xfrm>
            <a:off x="2771800" y="2492897"/>
            <a:ext cx="3146030" cy="9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79912" y="2926685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알고리즘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영화 추천 서비스 개요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203848" y="3645024"/>
            <a:ext cx="2592288" cy="23042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무비렌즈 </a:t>
            </a:r>
            <a:r>
              <a:rPr lang="en-US" altLang="ko-KR" sz="1400" dirty="0" smtClean="0">
                <a:solidFill>
                  <a:schemeClr val="tx1"/>
                </a:solidFill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협력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필터링</a:t>
            </a:r>
            <a:r>
              <a:rPr lang="ko-KR" altLang="en-US" sz="1400" dirty="0" smtClean="0">
                <a:solidFill>
                  <a:schemeClr val="tx1"/>
                </a:solidFill>
              </a:rPr>
              <a:t> 알고리즘</a:t>
            </a:r>
            <a:r>
              <a:rPr lang="en-US" altLang="ko-KR" sz="1400" dirty="0" smtClean="0">
                <a:solidFill>
                  <a:schemeClr val="tx1"/>
                </a:solidFill>
              </a:rPr>
              <a:t>(Collaborative Filtering)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4499993" y="2502188"/>
            <a:ext cx="298" cy="11742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09877" y="2308230"/>
            <a:ext cx="128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 : </a:t>
            </a:r>
            <a:r>
              <a:rPr lang="ko-KR" altLang="en-US" dirty="0" smtClean="0"/>
              <a:t>영화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98584" y="2317522"/>
            <a:ext cx="195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 : </a:t>
            </a:r>
            <a:r>
              <a:rPr lang="ko-KR" altLang="en-US" dirty="0" smtClean="0"/>
              <a:t>추천영화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59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  <a:r>
              <a:rPr lang="ko-KR" altLang="en-US" dirty="0" smtClean="0"/>
              <a:t> 순서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619672" y="2060848"/>
            <a:ext cx="50292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buAutoNum type="arabicPeriod"/>
            </a:pPr>
            <a:r>
              <a:rPr lang="ko-KR" altLang="en-US" sz="2400" dirty="0" smtClean="0">
                <a:latin typeface="+mn-ea"/>
              </a:rPr>
              <a:t>무비렌즈 데이터 불러오기</a:t>
            </a:r>
            <a:endParaRPr lang="en-US" altLang="ko-KR" sz="2400" dirty="0" smtClean="0">
              <a:latin typeface="+mn-ea"/>
            </a:endParaRPr>
          </a:p>
          <a:p>
            <a:pPr marL="800100" lvl="1" indent="-342900">
              <a:buAutoNum type="arabicPeriod"/>
            </a:pPr>
            <a:r>
              <a:rPr lang="en-US" altLang="ko-KR" sz="2400" dirty="0" smtClean="0">
                <a:latin typeface="+mn-ea"/>
              </a:rPr>
              <a:t>DB </a:t>
            </a:r>
            <a:r>
              <a:rPr lang="ko-KR" altLang="en-US" sz="2400" dirty="0" smtClean="0">
                <a:latin typeface="+mn-ea"/>
              </a:rPr>
              <a:t>전처리</a:t>
            </a:r>
            <a:endParaRPr lang="en-US" altLang="ko-KR" sz="2400" dirty="0" smtClean="0">
              <a:latin typeface="+mn-ea"/>
            </a:endParaRPr>
          </a:p>
          <a:p>
            <a:pPr marL="800100" lvl="1" indent="-342900">
              <a:buAutoNum type="arabicPeriod"/>
            </a:pPr>
            <a:r>
              <a:rPr lang="ko-KR" altLang="en-US" sz="2400" dirty="0" smtClean="0">
                <a:latin typeface="+mn-ea"/>
              </a:rPr>
              <a:t>추천 시스템 사용</a:t>
            </a:r>
            <a:endParaRPr lang="en-US" altLang="ko-KR" sz="2400" dirty="0" smtClean="0">
              <a:latin typeface="+mn-ea"/>
            </a:endParaRPr>
          </a:p>
          <a:p>
            <a:pPr marL="800100" lvl="1" indent="-342900">
              <a:buAutoNum type="arabicPeriod"/>
            </a:pPr>
            <a:r>
              <a:rPr lang="ko-KR" altLang="en-US" sz="2400" dirty="0" smtClean="0">
                <a:latin typeface="+mn-ea"/>
              </a:rPr>
              <a:t>데모하기 </a:t>
            </a:r>
            <a:r>
              <a:rPr lang="en-US" altLang="ko-KR" sz="2400" dirty="0" smtClean="0">
                <a:latin typeface="+mn-ea"/>
              </a:rPr>
              <a:t>: </a:t>
            </a:r>
            <a:r>
              <a:rPr lang="ko-KR" altLang="en-US" sz="2400" dirty="0" smtClean="0">
                <a:latin typeface="+mn-ea"/>
              </a:rPr>
              <a:t>영화 </a:t>
            </a:r>
            <a:r>
              <a:rPr lang="en-US" altLang="ko-KR" sz="2400" dirty="0" smtClean="0">
                <a:latin typeface="+mn-ea"/>
              </a:rPr>
              <a:t>Input</a:t>
            </a:r>
          </a:p>
          <a:p>
            <a:pPr marL="800100" lvl="1" indent="-342900">
              <a:buAutoNum type="arabicPeriod"/>
            </a:pPr>
            <a:r>
              <a:rPr lang="ko-KR" altLang="en-US" sz="2400" dirty="0" smtClean="0">
                <a:latin typeface="+mn-ea"/>
              </a:rPr>
              <a:t>결론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16016" y="5157192"/>
            <a:ext cx="4268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언어 </a:t>
            </a:r>
            <a:r>
              <a:rPr lang="en-US" altLang="ko-KR" dirty="0" smtClean="0"/>
              <a:t>: Python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라이브러리 </a:t>
            </a:r>
            <a:r>
              <a:rPr lang="en-US" altLang="ko-KR" dirty="0" smtClean="0"/>
              <a:t>: pandas,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추천 시스템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en-US" altLang="ko-KR" sz="2000" dirty="0" smtClean="0">
                <a:latin typeface="+mn-ea"/>
                <a:ea typeface="+mn-ea"/>
              </a:rPr>
              <a:t> (1) </a:t>
            </a:r>
            <a:r>
              <a:rPr lang="ko-KR" altLang="en-US" sz="2000" dirty="0" smtClean="0">
                <a:latin typeface="+mn-ea"/>
                <a:ea typeface="+mn-ea"/>
              </a:rPr>
              <a:t>해당 카테고리</a:t>
            </a:r>
            <a:endParaRPr lang="ko-KR" altLang="en-US" sz="2000" dirty="0">
              <a:latin typeface="+mn-ea"/>
              <a:ea typeface="+mn-ea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36" y="1192712"/>
            <a:ext cx="8889129" cy="4472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772595" y="3176947"/>
            <a:ext cx="1239324" cy="4469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72595" y="5022707"/>
            <a:ext cx="1227054" cy="438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추천 </a:t>
            </a:r>
            <a:r>
              <a:rPr lang="ko-KR" altLang="en-US" dirty="0">
                <a:latin typeface="+mn-ea"/>
                <a:ea typeface="+mn-ea"/>
              </a:rPr>
              <a:t>시스템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en-US" altLang="ko-KR" sz="2000" dirty="0" smtClean="0">
                <a:latin typeface="+mn-ea"/>
                <a:ea typeface="+mn-ea"/>
              </a:rPr>
              <a:t>(2) </a:t>
            </a:r>
            <a:r>
              <a:rPr lang="ko-KR" altLang="en-US" sz="2000" dirty="0" smtClean="0">
                <a:latin typeface="+mn-ea"/>
                <a:ea typeface="+mn-ea"/>
              </a:rPr>
              <a:t>협력 </a:t>
            </a:r>
            <a:r>
              <a:rPr lang="ko-KR" altLang="en-US" sz="2000" dirty="0" err="1" smtClean="0">
                <a:latin typeface="+mn-ea"/>
                <a:ea typeface="+mn-ea"/>
              </a:rPr>
              <a:t>필터링</a:t>
            </a:r>
            <a:r>
              <a:rPr lang="en-US" altLang="ko-KR" sz="1200" b="1" dirty="0">
                <a:solidFill>
                  <a:prstClr val="black"/>
                </a:solidFill>
                <a:latin typeface="+mn-ea"/>
                <a:ea typeface="+mn-ea"/>
                <a:cs typeface="+mn-cs"/>
              </a:rPr>
              <a:t> (Collaborative Filtering</a:t>
            </a:r>
            <a:r>
              <a:rPr lang="en-US" altLang="ko-KR" sz="1200" b="1" dirty="0" smtClean="0">
                <a:solidFill>
                  <a:prstClr val="black"/>
                </a:solidFill>
                <a:latin typeface="+mn-ea"/>
                <a:ea typeface="+mn-ea"/>
                <a:cs typeface="+mn-cs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1502782"/>
            <a:ext cx="8496944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b="1" u="sng" dirty="0" err="1" smtClean="0"/>
              <a:t>협업필터링</a:t>
            </a:r>
            <a:r>
              <a:rPr lang="en-US" altLang="ko-KR" sz="1600" b="1" dirty="0"/>
              <a:t>(Collaborative Filtering</a:t>
            </a:r>
            <a:r>
              <a:rPr lang="en-US" altLang="ko-KR" sz="1600" b="1" dirty="0" smtClean="0"/>
              <a:t>)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사용자들로부터 </a:t>
            </a:r>
            <a:r>
              <a:rPr lang="ko-KR" altLang="en-US" sz="1400" dirty="0"/>
              <a:t>얻은 기호정보에 따라 사용자들의 관심사를 자동적으로 예측하는 방법이다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err="1"/>
              <a:t>넷플릭스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왓챠</a:t>
            </a:r>
            <a:r>
              <a:rPr lang="ko-KR" altLang="en-US" sz="1400" dirty="0"/>
              <a:t> 등에서 쓰이는 방법으로 두 사람간 유사도</a:t>
            </a:r>
            <a:r>
              <a:rPr lang="en-US" altLang="ko-KR" sz="1400" dirty="0"/>
              <a:t>(Similarity)</a:t>
            </a:r>
            <a:r>
              <a:rPr lang="ko-KR" altLang="en-US" sz="1400" dirty="0"/>
              <a:t>를 구해 예상 평점을 구하고 비슷한 영화를 추천해주는 등의 알고리즘에 사용된다</a:t>
            </a:r>
            <a:r>
              <a:rPr lang="en-US" altLang="ko-KR" sz="1400" dirty="0"/>
              <a:t>.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12242"/>
            <a:ext cx="5832648" cy="3738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77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추천 </a:t>
            </a:r>
            <a:r>
              <a:rPr lang="ko-KR" altLang="en-US" dirty="0"/>
              <a:t>시스템</a:t>
            </a:r>
            <a:r>
              <a:rPr lang="en-US" altLang="ko-KR" dirty="0"/>
              <a:t> 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3) Item-based CF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33363" y="1356142"/>
            <a:ext cx="8099577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b="1" dirty="0" smtClean="0"/>
              <a:t>유저기반</a:t>
            </a:r>
            <a:r>
              <a:rPr lang="en-US" altLang="ko-KR" sz="1400" b="1" dirty="0" smtClean="0"/>
              <a:t>(User-based CF)</a:t>
            </a:r>
            <a:r>
              <a:rPr lang="ko-KR" altLang="en-US" sz="1400" dirty="0" smtClean="0"/>
              <a:t> 과 </a:t>
            </a:r>
            <a:r>
              <a:rPr lang="ko-KR" altLang="en-US" sz="1400" b="1" dirty="0" smtClean="0"/>
              <a:t>아이템기반</a:t>
            </a:r>
            <a:r>
              <a:rPr lang="en-US" altLang="ko-KR" sz="1400" b="1" dirty="0" smtClean="0"/>
              <a:t>(Item-based CF)</a:t>
            </a:r>
            <a:endParaRPr lang="ko-KR" altLang="en-US" sz="1400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1. </a:t>
            </a:r>
            <a:r>
              <a:rPr lang="ko-KR" altLang="en-US" sz="1400" b="1" dirty="0" smtClean="0"/>
              <a:t>유저기반</a:t>
            </a:r>
            <a:r>
              <a:rPr lang="en-US" altLang="ko-KR" sz="1400" b="1" dirty="0" smtClean="0"/>
              <a:t>(User-based CF)</a:t>
            </a:r>
            <a:r>
              <a:rPr lang="ko-KR" altLang="en-US" sz="1400" dirty="0" smtClean="0"/>
              <a:t> 은 비슷한 평점을 낸 사용자들을 기반으로 하는 방법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b="1" dirty="0" smtClean="0"/>
          </a:p>
          <a:p>
            <a:r>
              <a:rPr lang="en-US" altLang="ko-KR" sz="1400" b="1" dirty="0" smtClean="0"/>
              <a:t>2. </a:t>
            </a:r>
            <a:r>
              <a:rPr lang="ko-KR" altLang="en-US" sz="1400" b="1" dirty="0" smtClean="0"/>
              <a:t>아이템기반</a:t>
            </a:r>
            <a:r>
              <a:rPr lang="en-US" altLang="ko-KR" sz="1400" b="1" dirty="0" smtClean="0"/>
              <a:t>(Item-based CF)</a:t>
            </a:r>
            <a:r>
              <a:rPr lang="ko-KR" altLang="en-US" sz="1400" dirty="0" smtClean="0"/>
              <a:t> 은 실제 데이터에서 유저 수가 적거나 겹치는 아이템이 적어 유효한 데이터를 뽑아내기 힘들 때 거꾸로 아이템을 기반으로 </a:t>
            </a:r>
            <a:r>
              <a:rPr lang="ko-KR" altLang="en-US" sz="1400" dirty="0" err="1" smtClean="0"/>
              <a:t>유사도를</a:t>
            </a:r>
            <a:r>
              <a:rPr lang="ko-KR" altLang="en-US" sz="1400" dirty="0" smtClean="0"/>
              <a:t> 구하는 기법이다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033" y="2924944"/>
            <a:ext cx="5109935" cy="328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실행하기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03648" y="1859515"/>
            <a:ext cx="27366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DB </a:t>
            </a:r>
            <a:r>
              <a:rPr lang="ko-KR" altLang="en-US" dirty="0" smtClean="0"/>
              <a:t>불러오기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DB </a:t>
            </a:r>
            <a:r>
              <a:rPr lang="ko-KR" altLang="en-US" dirty="0" smtClean="0"/>
              <a:t>전처리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추천 시스템 사용하기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956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</a:t>
            </a:r>
            <a:r>
              <a:rPr lang="ko-KR" altLang="en-US" dirty="0" smtClean="0"/>
              <a:t>불러오기 </a:t>
            </a:r>
            <a:r>
              <a:rPr lang="en-US" altLang="ko-KR" sz="1800" dirty="0" smtClean="0"/>
              <a:t>(1)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" r="24847"/>
          <a:stretch/>
        </p:blipFill>
        <p:spPr bwMode="auto">
          <a:xfrm>
            <a:off x="4412324" y="1222637"/>
            <a:ext cx="4408148" cy="4870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1556792"/>
            <a:ext cx="354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무비렌즈 예제파일인</a:t>
            </a:r>
            <a:endParaRPr lang="en-US" altLang="ko-KR" sz="1600" dirty="0" smtClean="0"/>
          </a:p>
          <a:p>
            <a:r>
              <a:rPr lang="en-US" altLang="ko-KR" sz="1600" dirty="0" smtClean="0"/>
              <a:t>ratings.csv, movies.csv </a:t>
            </a:r>
            <a:r>
              <a:rPr lang="ko-KR" altLang="en-US" sz="1600" dirty="0" smtClean="0"/>
              <a:t>파일을 불러온다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284984"/>
            <a:ext cx="3012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각각 불필요한 </a:t>
            </a:r>
            <a:r>
              <a:rPr lang="ko-KR" altLang="en-US" sz="1600" dirty="0" err="1" smtClean="0"/>
              <a:t>컬럼은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drop</a:t>
            </a:r>
            <a:r>
              <a:rPr lang="ko-KR" altLang="en-US" sz="1600" dirty="0" smtClean="0"/>
              <a:t>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89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전처리 </a:t>
            </a:r>
            <a:r>
              <a:rPr lang="en-US" altLang="ko-KR" sz="1800" dirty="0" smtClean="0"/>
              <a:t>(1) </a:t>
            </a:r>
            <a:r>
              <a:rPr lang="ko-KR" altLang="en-US" sz="1800" dirty="0" smtClean="0"/>
              <a:t>합치기</a:t>
            </a:r>
            <a:r>
              <a:rPr lang="en-US" altLang="ko-KR" sz="1800" dirty="0" smtClean="0"/>
              <a:t> 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911" y="1454152"/>
            <a:ext cx="5110855" cy="310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1466670"/>
            <a:ext cx="295232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Data</a:t>
            </a:r>
            <a:r>
              <a:rPr lang="ko-KR" altLang="en-US" dirty="0" smtClean="0"/>
              <a:t>합치기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- </a:t>
            </a:r>
            <a:r>
              <a:rPr lang="en-US" altLang="ko-KR" sz="1500" dirty="0" err="1" smtClean="0"/>
              <a:t>pd.merge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사용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 - </a:t>
            </a:r>
            <a:r>
              <a:rPr lang="ko-KR" altLang="en-US" sz="1500" dirty="0" smtClean="0"/>
              <a:t>공통 </a:t>
            </a:r>
            <a:r>
              <a:rPr lang="ko-KR" altLang="en-US" sz="1500" dirty="0" err="1" smtClean="0"/>
              <a:t>컬럼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movieID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을 기준으로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789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93</TotalTime>
  <Words>202</Words>
  <Application>Microsoft Office PowerPoint</Application>
  <PresentationFormat>화면 슬라이드 쇼(4:3)</PresentationFormat>
  <Paragraphs>53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원본</vt:lpstr>
      <vt:lpstr>영화 추천 시스템</vt:lpstr>
      <vt:lpstr>영화 추천 서비스 개요</vt:lpstr>
      <vt:lpstr>실행 순서</vt:lpstr>
      <vt:lpstr>추천 시스템  (1) 해당 카테고리</vt:lpstr>
      <vt:lpstr>추천 시스템  (2) 협력 필터링 (Collaborative Filtering)</vt:lpstr>
      <vt:lpstr>추천 시스템  (3) Item-based CF</vt:lpstr>
      <vt:lpstr>실행하기</vt:lpstr>
      <vt:lpstr>Data 불러오기 (1)</vt:lpstr>
      <vt:lpstr>DB전처리 (1) 합치기 </vt:lpstr>
      <vt:lpstr>DB전처리 (2) pivot table 만들기</vt:lpstr>
      <vt:lpstr>추천 시스템 사용 (1) Truncated SVD 원리</vt:lpstr>
      <vt:lpstr>출력물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</dc:creator>
  <cp:lastModifiedBy>BIT</cp:lastModifiedBy>
  <cp:revision>62</cp:revision>
  <dcterms:created xsi:type="dcterms:W3CDTF">2020-02-13T03:52:49Z</dcterms:created>
  <dcterms:modified xsi:type="dcterms:W3CDTF">2020-02-13T06:26:11Z</dcterms:modified>
</cp:coreProperties>
</file>