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>
      <p:cViewPr varScale="1">
        <p:scale>
          <a:sx n="84" d="100"/>
          <a:sy n="84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4C23-F68A-49B2-AA8E-8D5D7EF4AF9F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2000" dirty="0" smtClean="0"/>
              <a:t>음악 추천 시스템</a:t>
            </a:r>
            <a:endParaRPr lang="en-US" altLang="ko-KR" sz="2000" dirty="0" smtClean="0"/>
          </a:p>
          <a:p>
            <a:pPr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라스트에프엠</a:t>
            </a:r>
            <a:r>
              <a:rPr lang="en-US" altLang="ko-KR" sz="2000" dirty="0" smtClean="0"/>
              <a:t>(Last.fm)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168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네이버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바이브는</a:t>
            </a:r>
            <a:r>
              <a:rPr lang="ko-KR" altLang="en-US" sz="1400" dirty="0"/>
              <a:t> 협업 기반 </a:t>
            </a:r>
            <a:r>
              <a:rPr lang="ko-KR" altLang="en-US" sz="1400" dirty="0" err="1"/>
              <a:t>필터링과</a:t>
            </a:r>
            <a:r>
              <a:rPr lang="ko-KR" altLang="en-US" sz="1400" dirty="0"/>
              <a:t> 내용 기반 추천을 합친 ‘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추천 시스템’을 사용했다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오디오 기반 추천에서 특정 장르</a:t>
            </a:r>
            <a:r>
              <a:rPr lang="en-US" altLang="ko-KR" sz="1400" dirty="0"/>
              <a:t>, </a:t>
            </a:r>
            <a:r>
              <a:rPr lang="ko-KR" altLang="en-US" sz="1400" dirty="0"/>
              <a:t>무드를 분류하기 어려운 모호성 문제가 발생했다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퀸의 ‘보헤미안 랩소디’ 같은 경우 사람마다 다른 기준으로 장르를 파악한다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또 </a:t>
            </a:r>
            <a:r>
              <a:rPr lang="ko-KR" altLang="en-US" sz="1400" dirty="0"/>
              <a:t>사람이 직접 음악의 장르적 특징</a:t>
            </a:r>
            <a:r>
              <a:rPr lang="en-US" altLang="ko-KR" sz="1400" dirty="0"/>
              <a:t>, </a:t>
            </a:r>
            <a:r>
              <a:rPr lang="ko-KR" altLang="en-US" sz="1400" dirty="0"/>
              <a:t>무드 등을 </a:t>
            </a:r>
            <a:r>
              <a:rPr lang="ko-KR" altLang="en-US" sz="1400" dirty="0" err="1"/>
              <a:t>레이블링을</a:t>
            </a:r>
            <a:r>
              <a:rPr lang="ko-KR" altLang="en-US" sz="1400" dirty="0"/>
              <a:t> 해야 한다는 문제도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pic>
        <p:nvPicPr>
          <p:cNvPr id="3074" name="Picture 2" descr="http://www.bloter.net/wp-content/uploads/2019/04/58E34AD6-1E6C-42B6-9B59-0DEE4BD3147C-800x4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02"/>
            <a:ext cx="5040560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화면 슬라이드 쇼(4:3)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음악 추천 시스템</vt:lpstr>
      <vt:lpstr>음악 추천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추천 시스템</dc:title>
  <dc:creator>BIT</dc:creator>
  <cp:lastModifiedBy>BIT</cp:lastModifiedBy>
  <cp:revision>1</cp:revision>
  <dcterms:created xsi:type="dcterms:W3CDTF">2020-02-12T06:48:48Z</dcterms:created>
  <dcterms:modified xsi:type="dcterms:W3CDTF">2020-02-12T06:54:50Z</dcterms:modified>
</cp:coreProperties>
</file>