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53" autoAdjust="0"/>
    <p:restoredTop sz="94660"/>
  </p:normalViewPr>
  <p:slideViewPr>
    <p:cSldViewPr>
      <p:cViewPr varScale="1">
        <p:scale>
          <a:sx n="109" d="100"/>
          <a:sy n="109" d="100"/>
        </p:scale>
        <p:origin x="-3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4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2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6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3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8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6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22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1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0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4C23-F68A-49B2-AA8E-8D5D7EF4AF9F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5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4C23-F68A-49B2-AA8E-8D5D7EF4AF9F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CEA2-FC24-47FC-B2CB-C8621CF9C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7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%ED%85%8D%EC%8A%A4%ED%8A%B8_%EB%A7%88%EC%9D%B4%EB%8B%9D&amp;action=edit&amp;redlink=1" TargetMode="External"/><Relationship Id="rId7" Type="http://schemas.openxmlformats.org/officeDocument/2006/relationships/hyperlink" Target="https://ko.wikipedia.org/wiki/%EC%9B%90%EC%9E%90" TargetMode="External"/><Relationship Id="rId2" Type="http://schemas.openxmlformats.org/officeDocument/2006/relationships/hyperlink" Target="https://ko.wikipedia.org/wiki/%EC%A0%95%EB%B3%B4_%EA%B2%80%EC%83%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A%B2%80%EC%83%89_%EC%97%94%EC%A7%84" TargetMode="External"/><Relationship Id="rId5" Type="http://schemas.openxmlformats.org/officeDocument/2006/relationships/hyperlink" Target="https://ko.wikipedia.org/w/index.php?title=%ED%95%B5%EC%8B%AC%EC%96%B4&amp;action=edit&amp;redlink=1" TargetMode="External"/><Relationship Id="rId4" Type="http://schemas.openxmlformats.org/officeDocument/2006/relationships/hyperlink" Target="https://ko.wikipedia.org/wiki/%ED%86%B5%EA%B3%8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음악 추천 시스템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ko-KR" altLang="en-US" sz="2000" dirty="0" smtClean="0"/>
              <a:t>음악 추천 시스템</a:t>
            </a:r>
            <a:endParaRPr lang="en-US" altLang="ko-KR" sz="2000" dirty="0" smtClean="0"/>
          </a:p>
          <a:p>
            <a:pPr>
              <a:buAutoNum type="arabicPeriod"/>
            </a:pP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ko-KR" altLang="en-US" sz="2000" dirty="0" err="1" smtClean="0"/>
              <a:t>네이버</a:t>
            </a:r>
            <a:endParaRPr lang="en-US" altLang="ko-KR" sz="2000" dirty="0" smtClean="0"/>
          </a:p>
          <a:p>
            <a:pPr marL="800100" lvl="1" indent="-342900">
              <a:buAutoNum type="arabicPeriod"/>
            </a:pPr>
            <a:endParaRPr lang="en-US" altLang="ko-KR" sz="2000" dirty="0" smtClean="0"/>
          </a:p>
          <a:p>
            <a:pPr marL="800100" lvl="1" indent="-342900">
              <a:buAutoNum type="arabicPeriod"/>
            </a:pPr>
            <a:r>
              <a:rPr lang="en-US" altLang="ko-KR" sz="2000" dirty="0" smtClean="0"/>
              <a:t>Last.fm(</a:t>
            </a:r>
            <a:r>
              <a:rPr lang="ko-KR" altLang="en-US" sz="2000" dirty="0" smtClean="0"/>
              <a:t>라스트에프엠</a:t>
            </a:r>
            <a:r>
              <a:rPr lang="en-US" altLang="ko-KR" sz="2000" dirty="0" smtClean="0"/>
              <a:t>)</a:t>
            </a:r>
          </a:p>
          <a:p>
            <a:pPr marL="800100" lvl="1" indent="-342900">
              <a:buAutoNum type="arabicPeriod"/>
            </a:pPr>
            <a:endParaRPr lang="en-US" altLang="ko-KR" sz="20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77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916832"/>
            <a:ext cx="7920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네이버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바이브는</a:t>
            </a:r>
            <a:r>
              <a:rPr lang="ko-KR" altLang="en-US" sz="1400" dirty="0"/>
              <a:t> 협업 기반 </a:t>
            </a:r>
            <a:r>
              <a:rPr lang="ko-KR" altLang="en-US" sz="1400" dirty="0" err="1"/>
              <a:t>필터링과</a:t>
            </a:r>
            <a:r>
              <a:rPr lang="ko-KR" altLang="en-US" sz="1400" dirty="0"/>
              <a:t> 내용 기반 추천을 합친 ‘</a:t>
            </a:r>
            <a:r>
              <a:rPr lang="ko-KR" altLang="en-US" sz="1400" dirty="0" err="1"/>
              <a:t>하이브리드</a:t>
            </a:r>
            <a:r>
              <a:rPr lang="ko-KR" altLang="en-US" sz="1400" dirty="0"/>
              <a:t> 추천 시스템’을 사용했다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하지만 </a:t>
            </a:r>
            <a:r>
              <a:rPr lang="ko-KR" altLang="en-US" sz="1400" dirty="0"/>
              <a:t>오디오 기반 추천에서 특정 장르</a:t>
            </a:r>
            <a:r>
              <a:rPr lang="en-US" altLang="ko-KR" sz="1400" dirty="0"/>
              <a:t>, </a:t>
            </a:r>
            <a:r>
              <a:rPr lang="ko-KR" altLang="en-US" sz="1400" dirty="0"/>
              <a:t>무드를 분류하기 어려운 모호성 문제가 발생했다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예를 </a:t>
            </a:r>
            <a:r>
              <a:rPr lang="ko-KR" altLang="en-US" sz="1400" dirty="0"/>
              <a:t>들어 퀸의 ‘보헤미안 랩소디’ 같은 경우 사람마다 다른 기준으로 장르를 파악한다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또 </a:t>
            </a:r>
            <a:r>
              <a:rPr lang="ko-KR" altLang="en-US" sz="1400" dirty="0"/>
              <a:t>사람이 직접 음악의 장르적 특징</a:t>
            </a:r>
            <a:r>
              <a:rPr lang="en-US" altLang="ko-KR" sz="1400" dirty="0"/>
              <a:t>, </a:t>
            </a:r>
            <a:r>
              <a:rPr lang="ko-KR" altLang="en-US" sz="1400" dirty="0"/>
              <a:t>무드 등을 </a:t>
            </a:r>
            <a:r>
              <a:rPr lang="ko-KR" altLang="en-US" sz="1400" dirty="0" err="1"/>
              <a:t>레이블링을</a:t>
            </a:r>
            <a:r>
              <a:rPr lang="ko-KR" altLang="en-US" sz="1400" dirty="0"/>
              <a:t> 해야 한다는 문제도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음악 추천 시스템</a:t>
            </a:r>
            <a:endParaRPr lang="ko-KR" altLang="en-US" dirty="0"/>
          </a:p>
        </p:txBody>
      </p:sp>
      <p:pic>
        <p:nvPicPr>
          <p:cNvPr id="3074" name="Picture 2" descr="http://www.bloter.net/wp-content/uploads/2019/04/58E34AD6-1E6C-42B6-9B59-0DEE4BD3147C-800x45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70402"/>
            <a:ext cx="5040560" cy="28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1484785"/>
            <a:ext cx="84249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Collaborative </a:t>
            </a:r>
            <a:r>
              <a:rPr lang="ko-KR" altLang="en-US" sz="1400" dirty="0"/>
              <a:t>와 </a:t>
            </a:r>
            <a:r>
              <a:rPr lang="en-US" altLang="ko-KR" sz="1400" dirty="0"/>
              <a:t>Content-based</a:t>
            </a:r>
            <a:r>
              <a:rPr lang="ko-KR" altLang="en-US" sz="1400" dirty="0"/>
              <a:t>의 차이점은 </a:t>
            </a:r>
            <a:r>
              <a:rPr lang="en-US" altLang="ko-KR" sz="1400" u="sng" dirty="0"/>
              <a:t>Last.fm</a:t>
            </a:r>
            <a:r>
              <a:rPr lang="en-US" altLang="ko-KR" sz="1400" dirty="0"/>
              <a:t> </a:t>
            </a:r>
            <a:r>
              <a:rPr lang="ko-KR" altLang="en-US" sz="1400" dirty="0"/>
              <a:t>과 </a:t>
            </a:r>
            <a:r>
              <a:rPr lang="en-US" altLang="ko-KR" sz="1400" u="sng" dirty="0"/>
              <a:t>Pandora Radio</a:t>
            </a:r>
            <a:r>
              <a:rPr lang="ko-KR" altLang="en-US" sz="1400" dirty="0"/>
              <a:t>과 같은 유명한 음악 추천시스템에 의해 잘 보여진다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Last.fm</a:t>
            </a:r>
            <a:r>
              <a:rPr lang="ko-KR" altLang="en-US" sz="1400" dirty="0"/>
              <a:t>은 사용자가 주로 들어온 밴드와 각각의 </a:t>
            </a:r>
            <a:r>
              <a:rPr lang="ko-KR" altLang="en-US" sz="1400" dirty="0" err="1"/>
              <a:t>음원이</a:t>
            </a:r>
            <a:r>
              <a:rPr lang="ko-KR" altLang="en-US" sz="1400" dirty="0"/>
              <a:t> 무엇인지 관찰하고 다른 사용자와의 행동</a:t>
            </a:r>
            <a:r>
              <a:rPr lang="en-US" altLang="ko-KR" sz="1400" dirty="0"/>
              <a:t>(behavior)</a:t>
            </a:r>
            <a:r>
              <a:rPr lang="ko-KR" altLang="en-US" sz="1400" dirty="0"/>
              <a:t>을 비교하면서 추천된 음악의 “상태”를 만든다</a:t>
            </a:r>
            <a:r>
              <a:rPr lang="en-US" altLang="ko-KR" sz="1400" dirty="0"/>
              <a:t>. </a:t>
            </a:r>
            <a:r>
              <a:rPr lang="ko-KR" altLang="en-US" sz="1400" dirty="0"/>
              <a:t>그 </a:t>
            </a:r>
            <a:r>
              <a:rPr lang="en-US" altLang="ko-KR" sz="1400" dirty="0"/>
              <a:t>(</a:t>
            </a:r>
            <a:r>
              <a:rPr lang="ko-KR" altLang="en-US" sz="1400" dirty="0"/>
              <a:t>추천 받을</a:t>
            </a:r>
            <a:r>
              <a:rPr lang="en-US" altLang="ko-KR" sz="1400" dirty="0"/>
              <a:t>)</a:t>
            </a:r>
            <a:r>
              <a:rPr lang="ko-KR" altLang="en-US" sz="1400" dirty="0"/>
              <a:t>사용자의 음악 목록에는 없지만 비슷한 취향을 가진 다른 사용자가 자주 들었던 음악을 추천해 준다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Pandora</a:t>
            </a:r>
            <a:r>
              <a:rPr lang="ko-KR" altLang="en-US" sz="1400" dirty="0"/>
              <a:t>는 비슷한 특성이 있는 음악을 재생하는 “상태”를 만들기 위해 아티스트 또는 음악의 특성을 사용한다</a:t>
            </a:r>
            <a:r>
              <a:rPr lang="en-US" altLang="ko-KR" sz="1400" dirty="0"/>
              <a:t>(</a:t>
            </a:r>
            <a:r>
              <a:rPr lang="ko-KR" altLang="en-US" sz="1400" dirty="0"/>
              <a:t>약 </a:t>
            </a:r>
            <a:r>
              <a:rPr lang="en-US" altLang="ko-KR" sz="1400" dirty="0"/>
              <a:t>400</a:t>
            </a:r>
            <a:r>
              <a:rPr lang="ko-KR" altLang="en-US" sz="1400" dirty="0"/>
              <a:t>개의 특성을 가진 부분집합으로</a:t>
            </a:r>
            <a:r>
              <a:rPr lang="en-US" altLang="ko-KR" sz="1400" dirty="0"/>
              <a:t>). </a:t>
            </a:r>
            <a:r>
              <a:rPr lang="ko-KR" altLang="en-US" sz="1400" dirty="0"/>
              <a:t>사용자의 피드백은 사용자가 특정한 음악에 </a:t>
            </a:r>
            <a:r>
              <a:rPr lang="ko-KR" altLang="en-US" sz="1400" dirty="0" err="1"/>
              <a:t>싫어요를</a:t>
            </a:r>
            <a:r>
              <a:rPr lang="ko-KR" altLang="en-US" sz="1400" dirty="0"/>
              <a:t> 눌렀을 때 그 특정한 속성을 약화하고 </a:t>
            </a:r>
            <a:r>
              <a:rPr lang="ko-KR" altLang="en-US" sz="1400" dirty="0" err="1"/>
              <a:t>좋아요를</a:t>
            </a:r>
            <a:r>
              <a:rPr lang="ko-KR" altLang="en-US" sz="1400" dirty="0"/>
              <a:t> 누른 음악을 강조하면서</a:t>
            </a:r>
            <a:r>
              <a:rPr lang="en-US" altLang="ko-KR" sz="1400" dirty="0"/>
              <a:t>, </a:t>
            </a:r>
            <a:r>
              <a:rPr lang="ko-KR" altLang="en-US" sz="1400" dirty="0"/>
              <a:t>그 상태의 결과를 다듬기 위해 사용된다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각각의 시스템은 모두 강점과 약점이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위에 예에서는</a:t>
            </a:r>
            <a:r>
              <a:rPr lang="en-US" altLang="ko-KR" sz="1400" dirty="0"/>
              <a:t>, Last.fm</a:t>
            </a:r>
            <a:r>
              <a:rPr lang="ko-KR" altLang="en-US" sz="1400" dirty="0"/>
              <a:t>은 정확한 추천을 만들기 위해 한 사용자에 대한 많은 양의 정보를 필요로 한다</a:t>
            </a:r>
            <a:r>
              <a:rPr lang="en-US" altLang="ko-KR" sz="1400" dirty="0"/>
              <a:t>. Pandora</a:t>
            </a:r>
            <a:r>
              <a:rPr lang="ko-KR" altLang="en-US" sz="1400" dirty="0"/>
              <a:t>는 시작할 때 매우 적게 정보를 필요로 하는 반면에</a:t>
            </a:r>
            <a:r>
              <a:rPr lang="en-US" altLang="ko-KR" sz="1400" dirty="0"/>
              <a:t>, </a:t>
            </a:r>
            <a:r>
              <a:rPr lang="ko-KR" altLang="en-US" sz="1400" dirty="0"/>
              <a:t>범위</a:t>
            </a:r>
            <a:r>
              <a:rPr lang="en-US" altLang="ko-KR" sz="1400" dirty="0"/>
              <a:t>(scope)</a:t>
            </a:r>
            <a:r>
              <a:rPr lang="ko-KR" altLang="en-US" sz="1400" dirty="0"/>
              <a:t>가 더 한정적이다</a:t>
            </a:r>
            <a:r>
              <a:rPr lang="en-US" altLang="ko-KR" sz="1400" dirty="0"/>
              <a:t>.(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판도라는 오직 원래의 정보에서 비슷한 추천만 만들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5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TF-IDF</a:t>
            </a:r>
            <a:r>
              <a:rPr lang="en-US" altLang="ko-KR" sz="2800" dirty="0" smtClean="0"/>
              <a:t>(Term Frequency - Inverse Document Frequency)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 dirty="0"/>
              <a:t>TF-IDF</a:t>
            </a:r>
            <a:r>
              <a:rPr lang="en-US" altLang="ko-KR" sz="1600" dirty="0"/>
              <a:t>(Term Frequency - Inverse Document Frequency)</a:t>
            </a:r>
            <a:r>
              <a:rPr lang="ko-KR" altLang="en-US" sz="1600" dirty="0"/>
              <a:t>는 </a:t>
            </a:r>
            <a:r>
              <a:rPr lang="ko-KR" altLang="en-US" sz="1600" dirty="0">
                <a:hlinkClick r:id="rId2" tooltip="정보 검색"/>
              </a:rPr>
              <a:t>정보 검색</a:t>
            </a:r>
            <a:r>
              <a:rPr lang="ko-KR" altLang="en-US" sz="1600" dirty="0"/>
              <a:t>과 </a:t>
            </a:r>
            <a:r>
              <a:rPr lang="ko-KR" altLang="en-US" sz="1600" dirty="0">
                <a:hlinkClick r:id="rId3" tooltip="텍스트 마이닝 (없는 문서)"/>
              </a:rPr>
              <a:t>텍스트 </a:t>
            </a:r>
            <a:r>
              <a:rPr lang="ko-KR" altLang="en-US" sz="1600" dirty="0" err="1">
                <a:hlinkClick r:id="rId3" tooltip="텍스트 마이닝 (없는 문서)"/>
              </a:rPr>
              <a:t>마이닝</a:t>
            </a:r>
            <a:r>
              <a:rPr lang="ko-KR" altLang="en-US" sz="1600" dirty="0" err="1"/>
              <a:t>에서</a:t>
            </a:r>
            <a:r>
              <a:rPr lang="ko-KR" altLang="en-US" sz="1600" dirty="0"/>
              <a:t> 이용하는 가중치로</a:t>
            </a:r>
            <a:r>
              <a:rPr lang="en-US" altLang="ko-KR" sz="1600" dirty="0"/>
              <a:t>, </a:t>
            </a:r>
            <a:r>
              <a:rPr lang="ko-KR" altLang="en-US" sz="1600" dirty="0"/>
              <a:t>여러 문서로 이루어진 </a:t>
            </a:r>
            <a:r>
              <a:rPr lang="ko-KR" altLang="en-US" sz="1600" dirty="0" err="1"/>
              <a:t>문서군이</a:t>
            </a:r>
            <a:r>
              <a:rPr lang="ko-KR" altLang="en-US" sz="1600" dirty="0"/>
              <a:t> 있을 때 어떤 단어가 특정 문서 내에서 얼마나 중요한 것인지를 나타내는 </a:t>
            </a:r>
            <a:r>
              <a:rPr lang="ko-KR" altLang="en-US" sz="1600" dirty="0">
                <a:hlinkClick r:id="rId4" tooltip="통계"/>
              </a:rPr>
              <a:t>통계</a:t>
            </a:r>
            <a:r>
              <a:rPr lang="ko-KR" altLang="en-US" sz="1600" dirty="0"/>
              <a:t>적 수치이다</a:t>
            </a:r>
            <a:r>
              <a:rPr lang="en-US" altLang="ko-KR" sz="1600" dirty="0"/>
              <a:t>. </a:t>
            </a:r>
            <a:r>
              <a:rPr lang="ko-KR" altLang="en-US" sz="1600" dirty="0"/>
              <a:t>문서의 </a:t>
            </a:r>
            <a:r>
              <a:rPr lang="ko-KR" altLang="en-US" sz="1600" dirty="0">
                <a:hlinkClick r:id="rId5" tooltip="핵심어 (없는 문서)"/>
              </a:rPr>
              <a:t>핵심어</a:t>
            </a:r>
            <a:r>
              <a:rPr lang="ko-KR" altLang="en-US" sz="1600" dirty="0"/>
              <a:t>를 추출하거나</a:t>
            </a:r>
            <a:r>
              <a:rPr lang="en-US" altLang="ko-KR" sz="1600" dirty="0"/>
              <a:t>, </a:t>
            </a:r>
            <a:r>
              <a:rPr lang="ko-KR" altLang="en-US" sz="1600" dirty="0">
                <a:hlinkClick r:id="rId6" tooltip="검색 엔진"/>
              </a:rPr>
              <a:t>검색 엔진</a:t>
            </a:r>
            <a:r>
              <a:rPr lang="ko-KR" altLang="en-US" sz="1600" dirty="0"/>
              <a:t>에서 검색 결과의 순위를 결정하거나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문서들 사이의 비슷한 정도를 구하는 등의 용도로 사용할 수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TF(</a:t>
            </a:r>
            <a:r>
              <a:rPr lang="ko-KR" altLang="en-US" sz="1600" dirty="0"/>
              <a:t>단어 빈도</a:t>
            </a:r>
            <a:r>
              <a:rPr lang="en-US" altLang="ko-KR" sz="1600" dirty="0"/>
              <a:t>, term frequency)</a:t>
            </a:r>
            <a:r>
              <a:rPr lang="ko-KR" altLang="en-US" sz="1600" dirty="0"/>
              <a:t>는 특정한 단어가 문서 내에 얼마나 자주 등장하는지를 나타내는 값으로</a:t>
            </a:r>
            <a:r>
              <a:rPr lang="en-US" altLang="ko-KR" sz="1600" dirty="0"/>
              <a:t>, </a:t>
            </a:r>
            <a:r>
              <a:rPr lang="ko-KR" altLang="en-US" sz="1600" dirty="0"/>
              <a:t>이 값이 높을수록 문서에서 중요하다고 생각할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단어 자체가 문서군 내에서 자주 사용되는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이것은 그 단어가 흔하게 등장한다는 것을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이것을 </a:t>
            </a:r>
            <a:r>
              <a:rPr lang="en-US" altLang="ko-KR" sz="1600" dirty="0"/>
              <a:t>DF(</a:t>
            </a:r>
            <a:r>
              <a:rPr lang="ko-KR" altLang="en-US" sz="1600" dirty="0"/>
              <a:t>문서 빈도</a:t>
            </a:r>
            <a:r>
              <a:rPr lang="en-US" altLang="ko-KR" sz="1600" dirty="0"/>
              <a:t>, document frequency)</a:t>
            </a:r>
            <a:r>
              <a:rPr lang="ko-KR" altLang="en-US" sz="1600" dirty="0"/>
              <a:t>라고 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이 값의 역수를 </a:t>
            </a:r>
            <a:r>
              <a:rPr lang="en-US" altLang="ko-KR" sz="1600" dirty="0"/>
              <a:t>IDF(</a:t>
            </a:r>
            <a:r>
              <a:rPr lang="ko-KR" altLang="en-US" sz="1600" dirty="0"/>
              <a:t>역문서 빈도</a:t>
            </a:r>
            <a:r>
              <a:rPr lang="en-US" altLang="ko-KR" sz="1600" dirty="0"/>
              <a:t>, inverse document frequency)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 TF-IDF</a:t>
            </a:r>
            <a:r>
              <a:rPr lang="ko-KR" altLang="en-US" sz="1600" dirty="0"/>
              <a:t>는 </a:t>
            </a:r>
            <a:r>
              <a:rPr lang="en-US" altLang="ko-KR" sz="1600" dirty="0"/>
              <a:t>TF</a:t>
            </a:r>
            <a:r>
              <a:rPr lang="ko-KR" altLang="en-US" sz="1600" dirty="0"/>
              <a:t>와 </a:t>
            </a:r>
            <a:r>
              <a:rPr lang="en-US" altLang="ko-KR" sz="1600" dirty="0"/>
              <a:t>IDF</a:t>
            </a:r>
            <a:r>
              <a:rPr lang="ko-KR" altLang="en-US" sz="1600" dirty="0"/>
              <a:t>를 곱한 값이다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IDF </a:t>
            </a:r>
            <a:r>
              <a:rPr lang="ko-KR" altLang="en-US" sz="1600" dirty="0"/>
              <a:t>값은 </a:t>
            </a:r>
            <a:r>
              <a:rPr lang="ko-KR" altLang="en-US" sz="1600" dirty="0" err="1"/>
              <a:t>문서군의</a:t>
            </a:r>
            <a:r>
              <a:rPr lang="ko-KR" altLang="en-US" sz="1600" dirty="0"/>
              <a:t> 성격에 따라 결정된다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'</a:t>
            </a:r>
            <a:r>
              <a:rPr lang="ko-KR" altLang="en-US" sz="1600" dirty="0">
                <a:hlinkClick r:id="rId7" tooltip="원자"/>
              </a:rPr>
              <a:t>원자</a:t>
            </a:r>
            <a:r>
              <a:rPr lang="en-US" altLang="ko-KR" sz="1600" dirty="0"/>
              <a:t>'</a:t>
            </a:r>
            <a:r>
              <a:rPr lang="ko-KR" altLang="en-US" sz="1600" dirty="0"/>
              <a:t>라는 낱말은 일반적인 문서들 사이에서는 잘 나오지 않기 때문에 </a:t>
            </a:r>
            <a:r>
              <a:rPr lang="en-US" altLang="ko-KR" sz="1600" dirty="0"/>
              <a:t>IDF </a:t>
            </a:r>
            <a:r>
              <a:rPr lang="ko-KR" altLang="en-US" sz="1600" dirty="0"/>
              <a:t>값이 높아지고 문서의 핵심어가 될 수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원자에 대한 문서를 모아놓은 </a:t>
            </a:r>
            <a:r>
              <a:rPr lang="ko-KR" altLang="en-US" sz="1600" dirty="0" err="1"/>
              <a:t>문서군의</a:t>
            </a:r>
            <a:r>
              <a:rPr lang="ko-KR" altLang="en-US" sz="1600" dirty="0"/>
              <a:t> 경우 이 낱말은 상투어가 되어 각 문서들을 세분화하여 구분할 수 있는 다른 낱말들이 높은 가중치를 얻게 된다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45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Netflix : </a:t>
            </a:r>
            <a:r>
              <a:rPr lang="ko-KR" altLang="en-US" sz="2000" dirty="0"/>
              <a:t>대여되는 영화의 </a:t>
            </a:r>
            <a:r>
              <a:rPr lang="en-US" altLang="ko-KR" sz="2000" dirty="0"/>
              <a:t>2/3</a:t>
            </a:r>
            <a:r>
              <a:rPr lang="ko-KR" altLang="en-US" sz="2000" dirty="0"/>
              <a:t>가 추천으로부터 발생</a:t>
            </a:r>
          </a:p>
          <a:p>
            <a:r>
              <a:rPr lang="en-US" altLang="ko-KR" sz="2000" dirty="0"/>
              <a:t>Google News : 38% </a:t>
            </a:r>
            <a:r>
              <a:rPr lang="ko-KR" altLang="en-US" sz="2000" dirty="0"/>
              <a:t>이상의 조회가 추천에 의해 발생</a:t>
            </a:r>
          </a:p>
          <a:p>
            <a:r>
              <a:rPr lang="en-US" altLang="ko-KR" sz="2000" dirty="0"/>
              <a:t>Amazon : </a:t>
            </a:r>
            <a:r>
              <a:rPr lang="ko-KR" altLang="en-US" sz="2000" dirty="0"/>
              <a:t>판매의 </a:t>
            </a:r>
            <a:r>
              <a:rPr lang="en-US" altLang="ko-KR" sz="2000" dirty="0"/>
              <a:t>35% </a:t>
            </a:r>
            <a:r>
              <a:rPr lang="ko-KR" altLang="en-US" sz="2000" dirty="0"/>
              <a:t>가 추천으로부터 발생</a:t>
            </a:r>
          </a:p>
          <a:p>
            <a:r>
              <a:rPr lang="en-US" altLang="ko-KR" sz="2000" dirty="0"/>
              <a:t>Netflix Prize (~2009) Netflix</a:t>
            </a:r>
            <a:r>
              <a:rPr lang="ko-KR" altLang="en-US" sz="2000" dirty="0"/>
              <a:t>에서 주관하는 경연대회로</a:t>
            </a:r>
            <a:r>
              <a:rPr lang="en-US" altLang="ko-KR" sz="2000" dirty="0"/>
              <a:t>, </a:t>
            </a:r>
            <a:r>
              <a:rPr lang="ko-KR" altLang="en-US" sz="2000" dirty="0"/>
              <a:t>영화 선호도를 가장 잘 예측하는 협업 </a:t>
            </a:r>
            <a:r>
              <a:rPr lang="ko-KR" altLang="en-US" sz="2000" dirty="0" err="1"/>
              <a:t>필터링</a:t>
            </a:r>
            <a:r>
              <a:rPr lang="ko-KR" altLang="en-US" sz="2000" dirty="0"/>
              <a:t> 알고리즘에 수상 </a:t>
            </a:r>
            <a:r>
              <a:rPr lang="en-US" altLang="ko-KR" sz="2000" dirty="0"/>
              <a:t>(US$1,000,000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5453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3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53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3528" y="22048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202107" y="49458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평</a:t>
            </a:r>
            <a:r>
              <a:rPr lang="ko-KR" altLang="en-US"/>
              <a:t>점</a:t>
            </a:r>
            <a:endParaRPr lang="en-US" altLang="ko-KR" dirty="0" smtClean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969859" y="2276872"/>
            <a:ext cx="0" cy="2628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 flipV="1">
            <a:off x="2284005" y="3555014"/>
            <a:ext cx="0" cy="2628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3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311</Words>
  <Application>Microsoft Office PowerPoint</Application>
  <PresentationFormat>화면 슬라이드 쇼(4:3)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음악 추천 시스템</vt:lpstr>
      <vt:lpstr>음악 추천 시스템</vt:lpstr>
      <vt:lpstr>PowerPoint 프레젠테이션</vt:lpstr>
      <vt:lpstr>TF-IDF(Term Frequency - Inverse Document Frequency)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음악 추천 시스템</dc:title>
  <dc:creator>BIT</dc:creator>
  <cp:lastModifiedBy>BIT</cp:lastModifiedBy>
  <cp:revision>9</cp:revision>
  <dcterms:created xsi:type="dcterms:W3CDTF">2020-02-12T06:48:48Z</dcterms:created>
  <dcterms:modified xsi:type="dcterms:W3CDTF">2020-02-13T00:51:25Z</dcterms:modified>
</cp:coreProperties>
</file>