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4980E-0D29-9A5E-329E-AF7464939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4A37A2-18F8-0A0D-2718-368664F19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E5DAB-43F0-37C8-F527-7DC6BE00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AABE-27F6-43A2-B13D-DF4754329765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DB3FE-79D4-1A2C-426F-7A8E09171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69B34-6089-F889-1246-968A663A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B84E-F304-4333-97BA-4E6E1AAEF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67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D492A-D838-2D24-1A30-F74CCB21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A6BFEE-90E4-73DA-7B90-053D0255D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713A1-9AAC-3B6F-FC50-184A1384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AABE-27F6-43A2-B13D-DF4754329765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8A189-1CD9-693C-6C34-F0CA3D1E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15E27-703A-941C-6E99-7F4ED428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B84E-F304-4333-97BA-4E6E1AAEF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65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CF7C59-44B7-718B-EC6C-DBB8E598A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24A31E-89D9-D126-19FF-2EAD869DF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21ED0-DD2A-1FB6-554A-0E5E3985B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AABE-27F6-43A2-B13D-DF4754329765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A0316-4C38-11BA-B4B2-A1B248BE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9A0F01-E028-051D-B11D-B1CE215F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B84E-F304-4333-97BA-4E6E1AAEF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13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675E8-3ED5-AD54-EECD-4F0DEAEA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3C5EE4-4DF6-D821-B270-B686588DB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9203A-B100-4EBD-AFA8-9423C685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AABE-27F6-43A2-B13D-DF4754329765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09C08-D31F-644A-B2C1-679857704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810FD2-B82B-6B0B-D16E-44580492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B84E-F304-4333-97BA-4E6E1AAEF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63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2FC7C-94BE-3B0E-2CB2-B423704E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D370A9-B057-43D3-7607-53A2A8A70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856E1-41C2-5162-ADA2-A69DC0E1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AABE-27F6-43A2-B13D-DF4754329765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A30B1-9F6B-CA61-66E3-D32042CD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FA839-37ED-C3F2-EE2B-732C64C0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B84E-F304-4333-97BA-4E6E1AAEF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07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66A1D-555E-9DD3-5BF2-42571F11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DA662-19E6-00EF-161A-F45E6EB8B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E8CE45-F6BB-0F10-1908-5E78F5F45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88AFEE-52D4-A827-A302-BC7722E9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AABE-27F6-43A2-B13D-DF4754329765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16DD40-E8DB-04B1-4298-34CBC504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BB8E0-BB32-D70B-3EEC-69FCA646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B84E-F304-4333-97BA-4E6E1AAEF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75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E74E2-F25B-9350-FDC7-F1943247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9C1A08-C8E5-195D-A995-73BA21EB5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669B47-6529-2874-A258-E87268A51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592F00-D931-4B42-2A93-175C6114E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9EF95B-05E1-0903-6027-4FBFD2DE5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0038CB-13C2-1F58-5ADC-08D9539C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AABE-27F6-43A2-B13D-DF4754329765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60E066-416C-CDFD-AE86-A2DC76E4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291B41-586E-EA9A-90E2-70996213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B84E-F304-4333-97BA-4E6E1AAEF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17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476E5-5ECD-AE07-9563-48E407B5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CED553-7F22-1EEE-10AA-93EAF8A6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AABE-27F6-43A2-B13D-DF4754329765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8AC51D-E3AF-BFFC-7833-B2E7F215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12E6CF-E534-DC64-861B-25BE97A4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B84E-F304-4333-97BA-4E6E1AAEF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59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F45D38-CB5E-1885-4E20-C3DC174A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AABE-27F6-43A2-B13D-DF4754329765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4392E1-A52C-9F70-9F63-B8938D86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BBFABF-F84C-6020-2287-0BB4B5C6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B84E-F304-4333-97BA-4E6E1AAEF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1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9E33C-565E-BBCE-5482-7C32D64D9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39E5B-89FD-286E-FE7E-8A9CB9785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602F65-A441-9B20-222A-90DCC0669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582094-5222-1D17-4A45-C1C2EAB8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AABE-27F6-43A2-B13D-DF4754329765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05D42F-FDEB-D7CF-A6F0-F9EDB0F9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EAF247-4787-7084-E124-B839063E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B84E-F304-4333-97BA-4E6E1AAEF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00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5650D-D5E2-C2D5-086E-F320B74F1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92C1AF-9146-0078-8D7F-24C0D14EF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4ED2EA-AA29-57EA-33D6-389327508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01B948-07CC-6CF6-47A9-9C119B81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AABE-27F6-43A2-B13D-DF4754329765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360767-5C66-D052-F9E4-4A07AEE2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EC9E30-8F46-88AF-F080-1ED6E1A4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B84E-F304-4333-97BA-4E6E1AAEF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56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003446-EC69-3143-2778-C5475C2F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4FC421-72F1-7ED1-97F4-9BB94CBC1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FE5773-4E9E-CC39-1905-621D840CD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3AABE-27F6-43A2-B13D-DF4754329765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A2AAF-7629-B2D0-F8CD-C3EE267E3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17127-66ED-2E2D-2822-DF7435638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8B84E-F304-4333-97BA-4E6E1AAEF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38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A4D4FCB8-5500-FDA8-A1D1-69661F4DD7F2}"/>
              </a:ext>
            </a:extLst>
          </p:cNvPr>
          <p:cNvSpPr/>
          <p:nvPr/>
        </p:nvSpPr>
        <p:spPr>
          <a:xfrm>
            <a:off x="5719061" y="578498"/>
            <a:ext cx="4045606" cy="5503311"/>
          </a:xfrm>
          <a:prstGeom prst="rect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EB5B8067-4730-4E59-5A8D-D941A7122245}"/>
              </a:ext>
            </a:extLst>
          </p:cNvPr>
          <p:cNvSpPr/>
          <p:nvPr/>
        </p:nvSpPr>
        <p:spPr>
          <a:xfrm>
            <a:off x="109399" y="578498"/>
            <a:ext cx="4806910" cy="5473564"/>
          </a:xfrm>
          <a:prstGeom prst="rect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71B5FB3-422D-8553-A76A-46D2FD80F819}"/>
              </a:ext>
            </a:extLst>
          </p:cNvPr>
          <p:cNvGrpSpPr/>
          <p:nvPr/>
        </p:nvGrpSpPr>
        <p:grpSpPr>
          <a:xfrm>
            <a:off x="163857" y="2377652"/>
            <a:ext cx="1881920" cy="1685376"/>
            <a:chOff x="1496710" y="380109"/>
            <a:chExt cx="2129893" cy="205114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44E0C43-1DF9-0CC8-014A-4C691E8CF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9408" y="380109"/>
              <a:ext cx="1657195" cy="159394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D6F0437-F34E-BAAA-B5FE-67AD2E8CF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1842" y="532509"/>
              <a:ext cx="1657195" cy="1593944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0BEFC78-F422-9589-888A-E146465FE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4276" y="684909"/>
              <a:ext cx="1657195" cy="159394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3D7FFE6-1102-8566-3E59-9A32B8C6B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6710" y="837309"/>
              <a:ext cx="1657195" cy="1593944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669730A-80B9-9B9A-A781-01BD7E4B40F6}"/>
              </a:ext>
            </a:extLst>
          </p:cNvPr>
          <p:cNvGrpSpPr/>
          <p:nvPr/>
        </p:nvGrpSpPr>
        <p:grpSpPr>
          <a:xfrm>
            <a:off x="3102331" y="2371759"/>
            <a:ext cx="1742655" cy="1691269"/>
            <a:chOff x="3187572" y="1958002"/>
            <a:chExt cx="1897418" cy="1882757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50B9B5EE-5387-4A83-A9D9-3F3DC5751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8676" y="1958002"/>
              <a:ext cx="1476314" cy="1421636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65532333-B592-8FFE-CF22-5C34246AB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8308" y="2111709"/>
              <a:ext cx="1476314" cy="1421636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98E96795-0F90-B27B-8269-36F3A7D84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8053" y="2265416"/>
              <a:ext cx="1476314" cy="1421636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6016D56-F829-6008-E241-6E2A7AEE6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7572" y="2419123"/>
              <a:ext cx="1476314" cy="1421636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320B39-FA89-DFA1-E317-9E0A0BB4916F}"/>
              </a:ext>
            </a:extLst>
          </p:cNvPr>
          <p:cNvGrpSpPr/>
          <p:nvPr/>
        </p:nvGrpSpPr>
        <p:grpSpPr>
          <a:xfrm>
            <a:off x="1931229" y="3160659"/>
            <a:ext cx="1283490" cy="642115"/>
            <a:chOff x="1931229" y="2759442"/>
            <a:chExt cx="1283490" cy="642115"/>
          </a:xfrm>
        </p:grpSpPr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7EC3C467-4414-75B1-CF2A-BF6A8BA327C8}"/>
                </a:ext>
              </a:extLst>
            </p:cNvPr>
            <p:cNvSpPr/>
            <p:nvPr/>
          </p:nvSpPr>
          <p:spPr>
            <a:xfrm>
              <a:off x="2208618" y="2759442"/>
              <a:ext cx="703564" cy="33832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8D1D469-15EC-D788-64F0-1CCF7D8FB734}"/>
                </a:ext>
              </a:extLst>
            </p:cNvPr>
            <p:cNvSpPr txBox="1"/>
            <p:nvPr/>
          </p:nvSpPr>
          <p:spPr>
            <a:xfrm>
              <a:off x="1931229" y="3170725"/>
              <a:ext cx="1283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/>
                <a:t>3D segmentation</a:t>
              </a:r>
              <a:endParaRPr lang="ko-KR" altLang="en-US" sz="900" b="1"/>
            </a:p>
          </p:txBody>
        </p:sp>
      </p:grpSp>
      <p:grpSp>
        <p:nvGrpSpPr>
          <p:cNvPr id="1025" name="그룹 1024">
            <a:extLst>
              <a:ext uri="{FF2B5EF4-FFF2-40B4-BE49-F238E27FC236}">
                <a16:creationId xmlns:a16="http://schemas.microsoft.com/office/drawing/2014/main" id="{06769811-76FC-587C-1460-8133FA33061D}"/>
              </a:ext>
            </a:extLst>
          </p:cNvPr>
          <p:cNvGrpSpPr/>
          <p:nvPr/>
        </p:nvGrpSpPr>
        <p:grpSpPr>
          <a:xfrm>
            <a:off x="5783973" y="679380"/>
            <a:ext cx="1645840" cy="5320204"/>
            <a:chOff x="5923455" y="278163"/>
            <a:chExt cx="1645840" cy="532020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CEEC69F-A3F0-CDF5-46DD-0A818166F2B7}"/>
                </a:ext>
              </a:extLst>
            </p:cNvPr>
            <p:cNvSpPr/>
            <p:nvPr/>
          </p:nvSpPr>
          <p:spPr>
            <a:xfrm>
              <a:off x="5952931" y="597159"/>
              <a:ext cx="1597787" cy="500120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7F01B5D7-882B-8C3F-2707-82AC1C434CCA}"/>
                </a:ext>
              </a:extLst>
            </p:cNvPr>
            <p:cNvSpPr/>
            <p:nvPr/>
          </p:nvSpPr>
          <p:spPr>
            <a:xfrm>
              <a:off x="6038130" y="697424"/>
              <a:ext cx="1416490" cy="54244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Bowel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1D18E8DC-57DE-ED80-DCA1-09BB764F36E7}"/>
                </a:ext>
              </a:extLst>
            </p:cNvPr>
            <p:cNvSpPr/>
            <p:nvPr/>
          </p:nvSpPr>
          <p:spPr>
            <a:xfrm>
              <a:off x="6038130" y="1553841"/>
              <a:ext cx="1416490" cy="54244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Extravasation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00D5C23-1208-E562-DFE2-F5A7E774AE34}"/>
                </a:ext>
              </a:extLst>
            </p:cNvPr>
            <p:cNvSpPr/>
            <p:nvPr/>
          </p:nvSpPr>
          <p:spPr>
            <a:xfrm>
              <a:off x="6038130" y="2382265"/>
              <a:ext cx="1416490" cy="54244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Liver</a:t>
              </a:r>
              <a:endParaRPr lang="ko-KR" altLang="en-US" sz="120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8982801A-F8FD-FB47-4AF1-1C3AE4436106}"/>
                </a:ext>
              </a:extLst>
            </p:cNvPr>
            <p:cNvSpPr/>
            <p:nvPr/>
          </p:nvSpPr>
          <p:spPr>
            <a:xfrm>
              <a:off x="6038130" y="3234371"/>
              <a:ext cx="1416490" cy="54244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Kidney (left)</a:t>
              </a:r>
              <a:endParaRPr lang="ko-KR" altLang="en-US" sz="120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D117B17-786E-5251-86D5-819913146770}"/>
                </a:ext>
              </a:extLst>
            </p:cNvPr>
            <p:cNvSpPr/>
            <p:nvPr/>
          </p:nvSpPr>
          <p:spPr>
            <a:xfrm>
              <a:off x="6058735" y="4083695"/>
              <a:ext cx="1416490" cy="54244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Kidney (right)</a:t>
              </a:r>
              <a:endParaRPr lang="ko-KR" altLang="en-US" sz="120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EC4C8D6B-CA3E-59EF-034E-39D5153144A6}"/>
                </a:ext>
              </a:extLst>
            </p:cNvPr>
            <p:cNvSpPr/>
            <p:nvPr/>
          </p:nvSpPr>
          <p:spPr>
            <a:xfrm>
              <a:off x="6058735" y="4933019"/>
              <a:ext cx="1416490" cy="54244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Spleen</a:t>
              </a:r>
              <a:endParaRPr lang="ko-KR" altLang="en-US" sz="12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58563D-95AD-F983-E464-901FE5644941}"/>
                </a:ext>
              </a:extLst>
            </p:cNvPr>
            <p:cNvSpPr txBox="1"/>
            <p:nvPr/>
          </p:nvSpPr>
          <p:spPr>
            <a:xfrm>
              <a:off x="5923455" y="278163"/>
              <a:ext cx="16458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/>
                <a:t>Cropped Image</a:t>
              </a:r>
              <a:endParaRPr lang="ko-KR" altLang="en-US" sz="1100" b="1"/>
            </a:p>
          </p:txBody>
        </p:sp>
      </p:grpSp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84DA6C86-3AA4-E440-6AFA-AF41F1BF7F1D}"/>
              </a:ext>
            </a:extLst>
          </p:cNvPr>
          <p:cNvGrpSpPr/>
          <p:nvPr/>
        </p:nvGrpSpPr>
        <p:grpSpPr>
          <a:xfrm>
            <a:off x="4665304" y="3160659"/>
            <a:ext cx="1283490" cy="618620"/>
            <a:chOff x="4773790" y="2759442"/>
            <a:chExt cx="1283490" cy="618620"/>
          </a:xfrm>
        </p:grpSpPr>
        <p:sp>
          <p:nvSpPr>
            <p:cNvPr id="44" name="화살표: 오른쪽 43">
              <a:extLst>
                <a:ext uri="{FF2B5EF4-FFF2-40B4-BE49-F238E27FC236}">
                  <a16:creationId xmlns:a16="http://schemas.microsoft.com/office/drawing/2014/main" id="{2B403ED7-2D9A-46B5-D085-EC9036B87F94}"/>
                </a:ext>
              </a:extLst>
            </p:cNvPr>
            <p:cNvSpPr/>
            <p:nvPr/>
          </p:nvSpPr>
          <p:spPr>
            <a:xfrm>
              <a:off x="5095155" y="2759442"/>
              <a:ext cx="703564" cy="33832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3847959-AB15-5758-CF9F-FF4415B133B6}"/>
                </a:ext>
              </a:extLst>
            </p:cNvPr>
            <p:cNvSpPr txBox="1"/>
            <p:nvPr/>
          </p:nvSpPr>
          <p:spPr>
            <a:xfrm>
              <a:off x="4773790" y="3147230"/>
              <a:ext cx="1283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/>
                <a:t>Crop Image</a:t>
              </a:r>
              <a:endParaRPr lang="ko-KR" altLang="en-US" sz="900" b="1"/>
            </a:p>
          </p:txBody>
        </p:sp>
      </p:grp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ABD477E0-0740-F638-2EE8-D756CDE35C2A}"/>
              </a:ext>
            </a:extLst>
          </p:cNvPr>
          <p:cNvSpPr/>
          <p:nvPr/>
        </p:nvSpPr>
        <p:spPr>
          <a:xfrm>
            <a:off x="7526716" y="3156762"/>
            <a:ext cx="703564" cy="3383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7" name="그룹 1026">
            <a:extLst>
              <a:ext uri="{FF2B5EF4-FFF2-40B4-BE49-F238E27FC236}">
                <a16:creationId xmlns:a16="http://schemas.microsoft.com/office/drawing/2014/main" id="{1C298C43-0420-F95B-B2EE-0800F4E1E369}"/>
              </a:ext>
            </a:extLst>
          </p:cNvPr>
          <p:cNvGrpSpPr/>
          <p:nvPr/>
        </p:nvGrpSpPr>
        <p:grpSpPr>
          <a:xfrm>
            <a:off x="8169693" y="679380"/>
            <a:ext cx="1645840" cy="5320204"/>
            <a:chOff x="8417662" y="278163"/>
            <a:chExt cx="1645840" cy="5320204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086DD90-C11F-239F-804E-941779D6D880}"/>
                </a:ext>
              </a:extLst>
            </p:cNvPr>
            <p:cNvSpPr/>
            <p:nvPr/>
          </p:nvSpPr>
          <p:spPr>
            <a:xfrm>
              <a:off x="8565676" y="597159"/>
              <a:ext cx="1350202" cy="500120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정육면체 45">
              <a:extLst>
                <a:ext uri="{FF2B5EF4-FFF2-40B4-BE49-F238E27FC236}">
                  <a16:creationId xmlns:a16="http://schemas.microsoft.com/office/drawing/2014/main" id="{81AD20F4-A266-20E4-3B88-AF88ED6461DE}"/>
                </a:ext>
              </a:extLst>
            </p:cNvPr>
            <p:cNvSpPr/>
            <p:nvPr/>
          </p:nvSpPr>
          <p:spPr>
            <a:xfrm>
              <a:off x="8707283" y="697656"/>
              <a:ext cx="1035605" cy="592450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Bowel</a:t>
              </a:r>
              <a:endParaRPr lang="ko-KR" altLang="en-US" sz="900"/>
            </a:p>
          </p:txBody>
        </p:sp>
        <p:sp>
          <p:nvSpPr>
            <p:cNvPr id="53" name="정육면체 52">
              <a:extLst>
                <a:ext uri="{FF2B5EF4-FFF2-40B4-BE49-F238E27FC236}">
                  <a16:creationId xmlns:a16="http://schemas.microsoft.com/office/drawing/2014/main" id="{0BC5A21D-BFDD-5E6B-56D3-2AAF43062B9E}"/>
                </a:ext>
              </a:extLst>
            </p:cNvPr>
            <p:cNvSpPr/>
            <p:nvPr/>
          </p:nvSpPr>
          <p:spPr>
            <a:xfrm>
              <a:off x="8707282" y="1499145"/>
              <a:ext cx="1035605" cy="592450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Extravasation</a:t>
              </a:r>
            </a:p>
          </p:txBody>
        </p:sp>
        <p:sp>
          <p:nvSpPr>
            <p:cNvPr id="54" name="정육면체 53">
              <a:extLst>
                <a:ext uri="{FF2B5EF4-FFF2-40B4-BE49-F238E27FC236}">
                  <a16:creationId xmlns:a16="http://schemas.microsoft.com/office/drawing/2014/main" id="{00842B69-9D2B-C2A7-62E4-19722B2CBEBB}"/>
                </a:ext>
              </a:extLst>
            </p:cNvPr>
            <p:cNvSpPr/>
            <p:nvPr/>
          </p:nvSpPr>
          <p:spPr>
            <a:xfrm>
              <a:off x="8707282" y="2363603"/>
              <a:ext cx="1035605" cy="592450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Liver</a:t>
              </a:r>
            </a:p>
          </p:txBody>
        </p:sp>
        <p:sp>
          <p:nvSpPr>
            <p:cNvPr id="55" name="정육면체 54">
              <a:extLst>
                <a:ext uri="{FF2B5EF4-FFF2-40B4-BE49-F238E27FC236}">
                  <a16:creationId xmlns:a16="http://schemas.microsoft.com/office/drawing/2014/main" id="{9E72F473-DC21-A0B2-333C-22226DF23393}"/>
                </a:ext>
              </a:extLst>
            </p:cNvPr>
            <p:cNvSpPr/>
            <p:nvPr/>
          </p:nvSpPr>
          <p:spPr>
            <a:xfrm>
              <a:off x="8707282" y="3222065"/>
              <a:ext cx="1035605" cy="592450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Kidney (left)</a:t>
              </a:r>
            </a:p>
          </p:txBody>
        </p:sp>
        <p:sp>
          <p:nvSpPr>
            <p:cNvPr id="56" name="정육면체 55">
              <a:extLst>
                <a:ext uri="{FF2B5EF4-FFF2-40B4-BE49-F238E27FC236}">
                  <a16:creationId xmlns:a16="http://schemas.microsoft.com/office/drawing/2014/main" id="{C6311B6E-72B2-06F2-8675-FE95950DA4F9}"/>
                </a:ext>
              </a:extLst>
            </p:cNvPr>
            <p:cNvSpPr/>
            <p:nvPr/>
          </p:nvSpPr>
          <p:spPr>
            <a:xfrm>
              <a:off x="8707282" y="4080527"/>
              <a:ext cx="1035605" cy="592450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Kidney (right)</a:t>
              </a:r>
            </a:p>
          </p:txBody>
        </p:sp>
        <p:sp>
          <p:nvSpPr>
            <p:cNvPr id="57" name="정육면체 56">
              <a:extLst>
                <a:ext uri="{FF2B5EF4-FFF2-40B4-BE49-F238E27FC236}">
                  <a16:creationId xmlns:a16="http://schemas.microsoft.com/office/drawing/2014/main" id="{A6D83038-98EB-455E-0A61-DBD14A468FA8}"/>
                </a:ext>
              </a:extLst>
            </p:cNvPr>
            <p:cNvSpPr/>
            <p:nvPr/>
          </p:nvSpPr>
          <p:spPr>
            <a:xfrm>
              <a:off x="8707282" y="4864958"/>
              <a:ext cx="1035605" cy="592450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Spleen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1E70439-0A53-A83D-CF44-BBB37BBD2990}"/>
                </a:ext>
              </a:extLst>
            </p:cNvPr>
            <p:cNvSpPr txBox="1"/>
            <p:nvPr/>
          </p:nvSpPr>
          <p:spPr>
            <a:xfrm>
              <a:off x="8417662" y="278163"/>
              <a:ext cx="16458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/>
                <a:t>3D Model</a:t>
              </a:r>
              <a:endParaRPr lang="ko-KR" altLang="en-US" sz="1100" b="1"/>
            </a:p>
          </p:txBody>
        </p:sp>
      </p:grpSp>
      <p:sp>
        <p:nvSpPr>
          <p:cNvPr id="1028" name="사각형: 둥근 모서리 1027">
            <a:extLst>
              <a:ext uri="{FF2B5EF4-FFF2-40B4-BE49-F238E27FC236}">
                <a16:creationId xmlns:a16="http://schemas.microsoft.com/office/drawing/2014/main" id="{A6761E1A-B00A-B685-1F04-B93145582B06}"/>
              </a:ext>
            </a:extLst>
          </p:cNvPr>
          <p:cNvSpPr/>
          <p:nvPr/>
        </p:nvSpPr>
        <p:spPr>
          <a:xfrm>
            <a:off x="10574380" y="3088323"/>
            <a:ext cx="1489559" cy="5472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Stacking</a:t>
            </a:r>
            <a:br>
              <a:rPr lang="en-US" altLang="ko-KR" sz="1200"/>
            </a:br>
            <a:r>
              <a:rPr lang="en-US" altLang="ko-KR" sz="1200"/>
              <a:t>Model</a:t>
            </a:r>
            <a:endParaRPr lang="ko-KR" altLang="en-US" sz="1200"/>
          </a:p>
        </p:txBody>
      </p:sp>
      <p:sp>
        <p:nvSpPr>
          <p:cNvPr id="1029" name="화살표: 오른쪽 1028">
            <a:extLst>
              <a:ext uri="{FF2B5EF4-FFF2-40B4-BE49-F238E27FC236}">
                <a16:creationId xmlns:a16="http://schemas.microsoft.com/office/drawing/2014/main" id="{0BDBC7B3-6401-794F-4E41-0F60CCA6353C}"/>
              </a:ext>
            </a:extLst>
          </p:cNvPr>
          <p:cNvSpPr/>
          <p:nvPr/>
        </p:nvSpPr>
        <p:spPr>
          <a:xfrm>
            <a:off x="9813076" y="3148356"/>
            <a:ext cx="703564" cy="3383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A2612879-B910-93FD-2D36-EC594DE79DC1}"/>
              </a:ext>
            </a:extLst>
          </p:cNvPr>
          <p:cNvSpPr txBox="1"/>
          <p:nvPr/>
        </p:nvSpPr>
        <p:spPr>
          <a:xfrm>
            <a:off x="1355329" y="198059"/>
            <a:ext cx="243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Segmentation Part</a:t>
            </a:r>
            <a:endParaRPr lang="ko-KR" altLang="en-US" b="1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5E8662E8-3159-6E34-1F11-E113D646DBCF}"/>
              </a:ext>
            </a:extLst>
          </p:cNvPr>
          <p:cNvSpPr txBox="1"/>
          <p:nvPr/>
        </p:nvSpPr>
        <p:spPr>
          <a:xfrm>
            <a:off x="6683436" y="156607"/>
            <a:ext cx="243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Classification Part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188349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39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동훈 장</dc:creator>
  <cp:lastModifiedBy>동훈 장</cp:lastModifiedBy>
  <cp:revision>17</cp:revision>
  <dcterms:created xsi:type="dcterms:W3CDTF">2023-10-28T02:27:15Z</dcterms:created>
  <dcterms:modified xsi:type="dcterms:W3CDTF">2023-10-28T02:53:31Z</dcterms:modified>
</cp:coreProperties>
</file>