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63"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5143500" cx="9144000"/>
  <p:notesSz cx="6858000" cy="9144000"/>
  <p:embeddedFontLst>
    <p:embeddedFont>
      <p:font typeface="Playfair Display"/>
      <p:regular r:id="rId25"/>
      <p:bold r:id="rId26"/>
      <p:italic r:id="rId27"/>
      <p:boldItalic r:id="rId28"/>
    </p:embeddedFont>
    <p:embeddedFont>
      <p:font typeface="Tinos"/>
      <p:regular r:id="rId29"/>
      <p:bold r:id="rId30"/>
      <p:italic r:id="rId31"/>
      <p:boldItalic r:id="rId32"/>
    </p:embeddedFont>
  </p:embeddedFontLst>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PlayfairDisplay-bold.fntdata"/><Relationship Id="rId25" Type="http://schemas.openxmlformats.org/officeDocument/2006/relationships/font" Target="fonts/PlayfairDisplay-regular.fntdata"/><Relationship Id="rId28" Type="http://schemas.openxmlformats.org/officeDocument/2006/relationships/font" Target="fonts/PlayfairDisplay-boldItalic.fntdata"/><Relationship Id="rId27" Type="http://schemas.openxmlformats.org/officeDocument/2006/relationships/font" Target="fonts/PlayfairDisplay-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Tinos-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Tinos-italic.fntdata"/><Relationship Id="rId30" Type="http://schemas.openxmlformats.org/officeDocument/2006/relationships/font" Target="fonts/Tinos-bold.fntdata"/><Relationship Id="rId11" Type="http://schemas.openxmlformats.org/officeDocument/2006/relationships/slide" Target="slides/slide7.xml"/><Relationship Id="rId10" Type="http://schemas.openxmlformats.org/officeDocument/2006/relationships/slide" Target="slides/slide6.xml"/><Relationship Id="rId32" Type="http://schemas.openxmlformats.org/officeDocument/2006/relationships/font" Target="fonts/Tinos-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9" name="Shape 9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600"/>
              </a:spcBef>
              <a:buClr>
                <a:schemeClr val="dk1"/>
              </a:buClr>
              <a:buSzPct val="61111"/>
              <a:buFont typeface="Arial"/>
              <a:buNone/>
            </a:pPr>
            <a:r>
              <a:rPr lang="en" sz="1800">
                <a:solidFill>
                  <a:srgbClr val="4D4A56"/>
                </a:solidFill>
                <a:latin typeface="Tinos"/>
                <a:ea typeface="Tinos"/>
                <a:cs typeface="Tinos"/>
                <a:sym typeface="Tinos"/>
              </a:rPr>
              <a:t>Title</a:t>
            </a:r>
          </a:p>
          <a:p>
            <a:pPr lvl="0" rtl="0">
              <a:spcBef>
                <a:spcPts val="600"/>
              </a:spcBef>
              <a:buClr>
                <a:schemeClr val="dk1"/>
              </a:buClr>
              <a:buSzPct val="61111"/>
              <a:buFont typeface="Arial"/>
              <a:buNone/>
            </a:pPr>
            <a:r>
              <a:rPr lang="en" sz="1800">
                <a:solidFill>
                  <a:srgbClr val="4D4A56"/>
                </a:solidFill>
                <a:latin typeface="Tinos"/>
                <a:ea typeface="Tinos"/>
                <a:cs typeface="Tinos"/>
                <a:sym typeface="Tinos"/>
              </a:rPr>
              <a:t>Overview</a:t>
            </a:r>
          </a:p>
          <a:p>
            <a:pPr lvl="0" rtl="0">
              <a:spcBef>
                <a:spcPts val="600"/>
              </a:spcBef>
              <a:buClr>
                <a:schemeClr val="dk1"/>
              </a:buClr>
              <a:buSzPct val="61111"/>
              <a:buFont typeface="Arial"/>
              <a:buNone/>
            </a:pPr>
            <a:r>
              <a:rPr lang="en" sz="1800">
                <a:solidFill>
                  <a:srgbClr val="4D4A56"/>
                </a:solidFill>
                <a:latin typeface="Tinos"/>
                <a:ea typeface="Tinos"/>
                <a:cs typeface="Tinos"/>
                <a:sym typeface="Tinos"/>
              </a:rPr>
              <a:t>How to use (2 slides) </a:t>
            </a:r>
          </a:p>
          <a:p>
            <a:pPr lvl="0" rtl="0">
              <a:spcBef>
                <a:spcPts val="600"/>
              </a:spcBef>
              <a:buClr>
                <a:schemeClr val="dk1"/>
              </a:buClr>
              <a:buSzPct val="61111"/>
              <a:buFont typeface="Arial"/>
              <a:buNone/>
            </a:pPr>
            <a:r>
              <a:rPr lang="en" sz="1800">
                <a:solidFill>
                  <a:srgbClr val="4D4A56"/>
                </a:solidFill>
                <a:latin typeface="Tinos"/>
                <a:ea typeface="Tinos"/>
                <a:cs typeface="Tinos"/>
                <a:sym typeface="Tinos"/>
              </a:rPr>
              <a:t>Screens (include scenario)</a:t>
            </a:r>
          </a:p>
          <a:p>
            <a:pPr lvl="0" rtl="0">
              <a:spcBef>
                <a:spcPts val="600"/>
              </a:spcBef>
              <a:buClr>
                <a:schemeClr val="dk1"/>
              </a:buClr>
              <a:buSzPct val="61111"/>
              <a:buFont typeface="Arial"/>
              <a:buNone/>
            </a:pPr>
            <a:r>
              <a:rPr lang="en" sz="1800">
                <a:solidFill>
                  <a:srgbClr val="4D4A56"/>
                </a:solidFill>
                <a:latin typeface="Tinos"/>
                <a:ea typeface="Tinos"/>
                <a:cs typeface="Tinos"/>
                <a:sym typeface="Tinos"/>
              </a:rPr>
              <a:t>Classes</a:t>
            </a:r>
          </a:p>
          <a:p>
            <a:pPr lvl="0" rtl="0">
              <a:spcBef>
                <a:spcPts val="600"/>
              </a:spcBef>
              <a:buClr>
                <a:schemeClr val="dk1"/>
              </a:buClr>
              <a:buSzPct val="61111"/>
              <a:buFont typeface="Arial"/>
              <a:buNone/>
            </a:pPr>
            <a:r>
              <a:rPr lang="en" sz="1800">
                <a:solidFill>
                  <a:srgbClr val="4D4A56"/>
                </a:solidFill>
                <a:latin typeface="Tinos"/>
                <a:ea typeface="Tinos"/>
                <a:cs typeface="Tinos"/>
                <a:sym typeface="Tinos"/>
              </a:rPr>
              <a:t>UML</a:t>
            </a:r>
          </a:p>
          <a:p>
            <a:pPr lvl="0">
              <a:spcBef>
                <a:spcPts val="600"/>
              </a:spcBef>
              <a:buClr>
                <a:schemeClr val="dk1"/>
              </a:buClr>
              <a:buSzPct val="61111"/>
              <a:buFont typeface="Arial"/>
              <a:buNone/>
            </a:pPr>
            <a:r>
              <a:rPr lang="en" sz="1800">
                <a:solidFill>
                  <a:srgbClr val="4D4A56"/>
                </a:solidFill>
                <a:latin typeface="Tinos"/>
                <a:ea typeface="Tinos"/>
                <a:cs typeface="Tinos"/>
                <a:sym typeface="Tinos"/>
              </a:rPr>
              <a:t>Conclusion</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7" name="Shape 19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About, Categories,, FirstScreenActivity, HumanNature, Laughing, MainActivity, Phrases, which represent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1" name="Shape 211"/>
        <p:cNvGrpSpPr/>
        <p:nvPr/>
      </p:nvGrpSpPr>
      <p:grpSpPr>
        <a:xfrm>
          <a:off x="0" y="0"/>
          <a:ext cx="0" cy="0"/>
          <a:chOff x="0" y="0"/>
          <a:chExt cx="0" cy="0"/>
        </a:xfrm>
      </p:grpSpPr>
      <p:sp>
        <p:nvSpPr>
          <p:cNvPr id="212" name="Shape 212"/>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3" name="Shape 21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About, Categories,, FirstScreenActivity, HumanNature, Laughing, MainActivity, Phrases, which represent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7" name="Shape 227"/>
        <p:cNvGrpSpPr/>
        <p:nvPr/>
      </p:nvGrpSpPr>
      <p:grpSpPr>
        <a:xfrm>
          <a:off x="0" y="0"/>
          <a:ext cx="0" cy="0"/>
          <a:chOff x="0" y="0"/>
          <a:chExt cx="0" cy="0"/>
        </a:xfrm>
      </p:grpSpPr>
      <p:sp>
        <p:nvSpPr>
          <p:cNvPr id="228" name="Shape 228"/>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29" name="Shape 22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About, Categories,, FirstScreenActivity, HumanNature, Laughing, MainActivity, Phrases, which represent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3" name="Shape 243"/>
        <p:cNvGrpSpPr/>
        <p:nvPr/>
      </p:nvGrpSpPr>
      <p:grpSpPr>
        <a:xfrm>
          <a:off x="0" y="0"/>
          <a:ext cx="0" cy="0"/>
          <a:chOff x="0" y="0"/>
          <a:chExt cx="0" cy="0"/>
        </a:xfrm>
      </p:grpSpPr>
      <p:sp>
        <p:nvSpPr>
          <p:cNvPr id="244" name="Shape 244"/>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45" name="Shape 24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51" name="Shape 25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5" name="Shape 255"/>
        <p:cNvGrpSpPr/>
        <p:nvPr/>
      </p:nvGrpSpPr>
      <p:grpSpPr>
        <a:xfrm>
          <a:off x="0" y="0"/>
          <a:ext cx="0" cy="0"/>
          <a:chOff x="0" y="0"/>
          <a:chExt cx="0" cy="0"/>
        </a:xfrm>
      </p:grpSpPr>
      <p:sp>
        <p:nvSpPr>
          <p:cNvPr id="256" name="Shape 2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57" name="Shape 25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7" name="Shape 267"/>
        <p:cNvGrpSpPr/>
        <p:nvPr/>
      </p:nvGrpSpPr>
      <p:grpSpPr>
        <a:xfrm>
          <a:off x="0" y="0"/>
          <a:ext cx="0" cy="0"/>
          <a:chOff x="0" y="0"/>
          <a:chExt cx="0" cy="0"/>
        </a:xfrm>
      </p:grpSpPr>
      <p:sp>
        <p:nvSpPr>
          <p:cNvPr id="268" name="Shape 268"/>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69" name="Shape 26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75" name="Shape 27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3" name="Shape 283"/>
        <p:cNvGrpSpPr/>
        <p:nvPr/>
      </p:nvGrpSpPr>
      <p:grpSpPr>
        <a:xfrm>
          <a:off x="0" y="0"/>
          <a:ext cx="0" cy="0"/>
          <a:chOff x="0" y="0"/>
          <a:chExt cx="0" cy="0"/>
        </a:xfrm>
      </p:grpSpPr>
      <p:sp>
        <p:nvSpPr>
          <p:cNvPr id="284" name="Shape 284"/>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85" name="Shape 28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6" name="Shape 306"/>
        <p:cNvGrpSpPr/>
        <p:nvPr/>
      </p:nvGrpSpPr>
      <p:grpSpPr>
        <a:xfrm>
          <a:off x="0" y="0"/>
          <a:ext cx="0" cy="0"/>
          <a:chOff x="0" y="0"/>
          <a:chExt cx="0" cy="0"/>
        </a:xfrm>
      </p:grpSpPr>
      <p:sp>
        <p:nvSpPr>
          <p:cNvPr id="307" name="Shape 307"/>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08" name="Shape 30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6" name="Shape 10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2" name="Shape 312"/>
        <p:cNvGrpSpPr/>
        <p:nvPr/>
      </p:nvGrpSpPr>
      <p:grpSpPr>
        <a:xfrm>
          <a:off x="0" y="0"/>
          <a:ext cx="0" cy="0"/>
          <a:chOff x="0" y="0"/>
          <a:chExt cx="0" cy="0"/>
        </a:xfrm>
      </p:grpSpPr>
      <p:sp>
        <p:nvSpPr>
          <p:cNvPr id="313" name="Shape 31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14" name="Shape 31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3" name="Shape 11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600"/>
              </a:spcBef>
              <a:buClr>
                <a:schemeClr val="dk1"/>
              </a:buClr>
              <a:buSzPct val="45833"/>
              <a:buFont typeface="Arial"/>
              <a:buNone/>
            </a:pPr>
            <a:r>
              <a:rPr lang="en" sz="2400">
                <a:solidFill>
                  <a:srgbClr val="4D4A56"/>
                </a:solidFill>
                <a:latin typeface="Tinos"/>
                <a:ea typeface="Tinos"/>
                <a:cs typeface="Tinos"/>
                <a:sym typeface="Tinos"/>
              </a:rPr>
              <a:t>Have you ever been in a conversation with someone and suddenly you don’t know what to say?</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0" name="Shape 12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7" name="Shape 12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Clr>
                <a:schemeClr val="dk1"/>
              </a:buClr>
              <a:buSzPct val="100000"/>
              <a:buFont typeface="Arial"/>
              <a:buNone/>
            </a:pPr>
            <a:r>
              <a:rPr lang="en">
                <a:solidFill>
                  <a:schemeClr val="dk1"/>
                </a:solidFill>
              </a:rPr>
              <a:t>About, Categories, Crying, FirstScreenActivity, HumanNature, Laughing, MainActivity, Phrases, which represent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6" name="Shape 14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2" name="Shape 15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7" name="Shape 16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About, Categories,, FirstScreenActivity, HumanNature, Laughing, MainActivity, Phrases, which represent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1" name="Shape 18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About, Categories,, FirstScreenActivity, HumanNature, Laughing, MainActivity, Phrases, which represent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p:bg>
      <p:bgPr>
        <a:solidFill>
          <a:srgbClr val="ECC1C8"/>
        </a:solidFill>
      </p:bgPr>
    </p:bg>
    <p:spTree>
      <p:nvGrpSpPr>
        <p:cNvPr id="7" name="Shape 7"/>
        <p:cNvGrpSpPr/>
        <p:nvPr/>
      </p:nvGrpSpPr>
      <p:grpSpPr>
        <a:xfrm>
          <a:off x="0" y="0"/>
          <a:ext cx="0" cy="0"/>
          <a:chOff x="0" y="0"/>
          <a:chExt cx="0" cy="0"/>
        </a:xfrm>
      </p:grpSpPr>
      <p:pic>
        <p:nvPicPr>
          <p:cNvPr id="8" name="Shape 8"/>
          <p:cNvPicPr preferRelativeResize="0"/>
          <p:nvPr/>
        </p:nvPicPr>
        <p:blipFill>
          <a:blip r:embed="rId2">
            <a:alphaModFix amt="30000"/>
          </a:blip>
          <a:stretch>
            <a:fillRect/>
          </a:stretch>
        </p:blipFill>
        <p:spPr>
          <a:xfrm>
            <a:off x="0" y="0"/>
            <a:ext cx="9144000" cy="5143500"/>
          </a:xfrm>
          <a:prstGeom prst="rect">
            <a:avLst/>
          </a:prstGeom>
          <a:noFill/>
          <a:ln>
            <a:noFill/>
          </a:ln>
        </p:spPr>
      </p:pic>
      <p:sp>
        <p:nvSpPr>
          <p:cNvPr id="9" name="Shape 9"/>
          <p:cNvSpPr/>
          <p:nvPr/>
        </p:nvSpPr>
        <p:spPr>
          <a:xfrm>
            <a:off x="2098575" y="1098375"/>
            <a:ext cx="5099400" cy="3135900"/>
          </a:xfrm>
          <a:prstGeom prst="rect">
            <a:avLst/>
          </a:prstGeom>
          <a:solidFill>
            <a:srgbClr val="1B1B46">
              <a:alpha val="10380"/>
            </a:srgbClr>
          </a:solidFill>
          <a:ln>
            <a:noFill/>
          </a:ln>
        </p:spPr>
        <p:txBody>
          <a:bodyPr anchorCtr="0" anchor="ctr" bIns="91425" lIns="91425" rIns="91425" tIns="91425">
            <a:noAutofit/>
          </a:bodyPr>
          <a:lstStyle/>
          <a:p>
            <a:pPr>
              <a:spcBef>
                <a:spcPts val="0"/>
              </a:spcBef>
              <a:buNone/>
            </a:pPr>
            <a:r>
              <a:t/>
            </a:r>
            <a:endParaRPr/>
          </a:p>
        </p:txBody>
      </p:sp>
      <p:sp>
        <p:nvSpPr>
          <p:cNvPr id="10" name="Shape 10"/>
          <p:cNvSpPr/>
          <p:nvPr/>
        </p:nvSpPr>
        <p:spPr>
          <a:xfrm>
            <a:off x="2022375" y="1022175"/>
            <a:ext cx="5099400" cy="3135900"/>
          </a:xfrm>
          <a:prstGeom prst="rect">
            <a:avLst/>
          </a:prstGeom>
          <a:solidFill>
            <a:srgbClr val="FFFFFF"/>
          </a:solidFill>
          <a:ln>
            <a:noFill/>
          </a:ln>
        </p:spPr>
        <p:txBody>
          <a:bodyPr anchorCtr="0" anchor="ctr" bIns="91425" lIns="91425" rIns="91425" tIns="91425">
            <a:noAutofit/>
          </a:bodyPr>
          <a:lstStyle/>
          <a:p>
            <a:pPr>
              <a:spcBef>
                <a:spcPts val="0"/>
              </a:spcBef>
              <a:buNone/>
            </a:pPr>
            <a:r>
              <a:t/>
            </a:r>
            <a:endParaRPr>
              <a:solidFill>
                <a:srgbClr val="FFFFFF"/>
              </a:solidFill>
            </a:endParaRPr>
          </a:p>
        </p:txBody>
      </p:sp>
      <p:sp>
        <p:nvSpPr>
          <p:cNvPr id="11" name="Shape 11"/>
          <p:cNvSpPr/>
          <p:nvPr/>
        </p:nvSpPr>
        <p:spPr>
          <a:xfrm>
            <a:off x="4238250" y="833037"/>
            <a:ext cx="819899" cy="819899"/>
          </a:xfrm>
          <a:prstGeom prst="rect">
            <a:avLst/>
          </a:prstGeom>
          <a:solidFill>
            <a:srgbClr val="1B1B46">
              <a:alpha val="10380"/>
            </a:srgbClr>
          </a:solidFill>
          <a:ln>
            <a:noFill/>
          </a:ln>
        </p:spPr>
        <p:txBody>
          <a:bodyPr anchorCtr="0" anchor="ctr" bIns="91425" lIns="91425" rIns="91425" tIns="91425">
            <a:noAutofit/>
          </a:bodyPr>
          <a:lstStyle/>
          <a:p>
            <a:pPr>
              <a:spcBef>
                <a:spcPts val="0"/>
              </a:spcBef>
              <a:buNone/>
            </a:pPr>
            <a:r>
              <a:t/>
            </a:r>
            <a:endParaRPr/>
          </a:p>
        </p:txBody>
      </p:sp>
      <p:sp>
        <p:nvSpPr>
          <p:cNvPr id="12" name="Shape 12"/>
          <p:cNvSpPr/>
          <p:nvPr/>
        </p:nvSpPr>
        <p:spPr>
          <a:xfrm>
            <a:off x="4162050" y="756837"/>
            <a:ext cx="819899" cy="819899"/>
          </a:xfrm>
          <a:prstGeom prst="rect">
            <a:avLst/>
          </a:prstGeom>
          <a:solidFill>
            <a:srgbClr val="4D4A56"/>
          </a:solidFill>
          <a:ln>
            <a:noFill/>
          </a:ln>
        </p:spPr>
        <p:txBody>
          <a:bodyPr anchorCtr="0" anchor="ctr" bIns="91425" lIns="91425" rIns="91425" tIns="91425">
            <a:noAutofit/>
          </a:bodyPr>
          <a:lstStyle/>
          <a:p>
            <a:pPr>
              <a:spcBef>
                <a:spcPts val="0"/>
              </a:spcBef>
              <a:buNone/>
            </a:pPr>
            <a:r>
              <a:t/>
            </a:r>
            <a:endParaRPr/>
          </a:p>
        </p:txBody>
      </p:sp>
      <p:sp>
        <p:nvSpPr>
          <p:cNvPr id="13" name="Shape 13"/>
          <p:cNvSpPr txBox="1"/>
          <p:nvPr>
            <p:ph type="ctrTitle"/>
          </p:nvPr>
        </p:nvSpPr>
        <p:spPr>
          <a:xfrm>
            <a:off x="2510400" y="2092225"/>
            <a:ext cx="4123200" cy="1159799"/>
          </a:xfrm>
          <a:prstGeom prst="rect">
            <a:avLst/>
          </a:prstGeom>
        </p:spPr>
        <p:txBody>
          <a:bodyPr anchorCtr="0" anchor="ctr" bIns="91425" lIns="91425" rIns="91425" tIns="91425"/>
          <a:lstStyle>
            <a:lvl1pPr algn="ctr">
              <a:spcBef>
                <a:spcPts val="0"/>
              </a:spcBef>
              <a:buSzPct val="100000"/>
              <a:defRPr sz="4000"/>
            </a:lvl1pPr>
            <a:lvl2pPr algn="ctr">
              <a:spcBef>
                <a:spcPts val="0"/>
              </a:spcBef>
              <a:buSzPct val="100000"/>
              <a:defRPr sz="4000"/>
            </a:lvl2pPr>
            <a:lvl3pPr algn="ctr">
              <a:spcBef>
                <a:spcPts val="0"/>
              </a:spcBef>
              <a:buSzPct val="100000"/>
              <a:defRPr sz="4000"/>
            </a:lvl3pPr>
            <a:lvl4pPr algn="ctr">
              <a:spcBef>
                <a:spcPts val="0"/>
              </a:spcBef>
              <a:buSzPct val="100000"/>
              <a:defRPr sz="4000"/>
            </a:lvl4pPr>
            <a:lvl5pPr algn="ctr">
              <a:spcBef>
                <a:spcPts val="0"/>
              </a:spcBef>
              <a:buSzPct val="100000"/>
              <a:defRPr sz="4000"/>
            </a:lvl5pPr>
            <a:lvl6pPr algn="ctr">
              <a:spcBef>
                <a:spcPts val="0"/>
              </a:spcBef>
              <a:buSzPct val="100000"/>
              <a:defRPr sz="4000"/>
            </a:lvl6pPr>
            <a:lvl7pPr algn="ctr">
              <a:spcBef>
                <a:spcPts val="0"/>
              </a:spcBef>
              <a:buSzPct val="100000"/>
              <a:defRPr sz="4000"/>
            </a:lvl7pPr>
            <a:lvl8pPr algn="ctr">
              <a:spcBef>
                <a:spcPts val="0"/>
              </a:spcBef>
              <a:buSzPct val="100000"/>
              <a:defRPr sz="4000"/>
            </a:lvl8pPr>
            <a:lvl9pPr algn="ctr">
              <a:spcBef>
                <a:spcPts val="0"/>
              </a:spcBef>
              <a:buSzPct val="100000"/>
              <a:defRPr sz="40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bg>
      <p:bgPr>
        <a:solidFill>
          <a:srgbClr val="4D4A56"/>
        </a:solidFill>
      </p:bgPr>
    </p:bg>
    <p:spTree>
      <p:nvGrpSpPr>
        <p:cNvPr id="78" name="Shape 78"/>
        <p:cNvGrpSpPr/>
        <p:nvPr/>
      </p:nvGrpSpPr>
      <p:grpSpPr>
        <a:xfrm>
          <a:off x="0" y="0"/>
          <a:ext cx="0" cy="0"/>
          <a:chOff x="0" y="0"/>
          <a:chExt cx="0" cy="0"/>
        </a:xfrm>
      </p:grpSpPr>
      <p:pic>
        <p:nvPicPr>
          <p:cNvPr id="79" name="Shape 79"/>
          <p:cNvPicPr preferRelativeResize="0"/>
          <p:nvPr/>
        </p:nvPicPr>
        <p:blipFill>
          <a:blip r:embed="rId2">
            <a:alphaModFix amt="5000"/>
          </a:blip>
          <a:stretch>
            <a:fillRect/>
          </a:stretch>
        </p:blipFill>
        <p:spPr>
          <a:xfrm>
            <a:off x="0" y="0"/>
            <a:ext cx="9144000" cy="5143500"/>
          </a:xfrm>
          <a:prstGeom prst="rect">
            <a:avLst/>
          </a:prstGeom>
          <a:noFill/>
          <a:ln>
            <a:noFill/>
          </a:ln>
        </p:spPr>
      </p:pic>
      <p:sp>
        <p:nvSpPr>
          <p:cNvPr id="80" name="Shape 80"/>
          <p:cNvSpPr/>
          <p:nvPr/>
        </p:nvSpPr>
        <p:spPr>
          <a:xfrm>
            <a:off x="671400" y="664730"/>
            <a:ext cx="7953600" cy="3910799"/>
          </a:xfrm>
          <a:prstGeom prst="rect">
            <a:avLst/>
          </a:prstGeom>
          <a:solidFill>
            <a:srgbClr val="1B1B46">
              <a:alpha val="10380"/>
            </a:srgbClr>
          </a:solidFill>
          <a:ln>
            <a:noFill/>
          </a:ln>
        </p:spPr>
        <p:txBody>
          <a:bodyPr anchorCtr="0" anchor="ctr" bIns="91425" lIns="91425" rIns="91425" tIns="91425">
            <a:noAutofit/>
          </a:bodyPr>
          <a:lstStyle/>
          <a:p>
            <a:pPr>
              <a:spcBef>
                <a:spcPts val="0"/>
              </a:spcBef>
              <a:buNone/>
            </a:pPr>
            <a:r>
              <a:t/>
            </a:r>
            <a:endParaRPr/>
          </a:p>
        </p:txBody>
      </p:sp>
      <p:sp>
        <p:nvSpPr>
          <p:cNvPr id="81" name="Shape 81"/>
          <p:cNvSpPr/>
          <p:nvPr/>
        </p:nvSpPr>
        <p:spPr>
          <a:xfrm>
            <a:off x="595200" y="588530"/>
            <a:ext cx="7953600" cy="3910799"/>
          </a:xfrm>
          <a:prstGeom prst="rect">
            <a:avLst/>
          </a:prstGeom>
          <a:solidFill>
            <a:srgbClr val="FFFFFF"/>
          </a:solidFill>
          <a:ln>
            <a:noFill/>
          </a:ln>
        </p:spPr>
        <p:txBody>
          <a:bodyPr anchorCtr="0" anchor="ctr" bIns="91425" lIns="91425" rIns="91425" tIns="91425">
            <a:noAutofit/>
          </a:bodyPr>
          <a:lstStyle/>
          <a:p>
            <a:pPr>
              <a:spcBef>
                <a:spcPts val="0"/>
              </a:spcBef>
              <a:buNone/>
            </a:pPr>
            <a:r>
              <a:t/>
            </a:r>
            <a:endParaRPr/>
          </a:p>
        </p:txBody>
      </p:sp>
      <p:sp>
        <p:nvSpPr>
          <p:cNvPr id="82" name="Shape 82"/>
          <p:cNvSpPr/>
          <p:nvPr/>
        </p:nvSpPr>
        <p:spPr>
          <a:xfrm>
            <a:off x="1871100" y="4275655"/>
            <a:ext cx="5554200" cy="629100"/>
          </a:xfrm>
          <a:prstGeom prst="rect">
            <a:avLst/>
          </a:prstGeom>
          <a:solidFill>
            <a:srgbClr val="1B1B46">
              <a:alpha val="10380"/>
            </a:srgbClr>
          </a:solidFill>
          <a:ln>
            <a:noFill/>
          </a:ln>
        </p:spPr>
        <p:txBody>
          <a:bodyPr anchorCtr="0" anchor="ctr" bIns="91425" lIns="91425" rIns="91425" tIns="91425">
            <a:noAutofit/>
          </a:bodyPr>
          <a:lstStyle/>
          <a:p>
            <a:pPr>
              <a:spcBef>
                <a:spcPts val="0"/>
              </a:spcBef>
              <a:buNone/>
            </a:pPr>
            <a:r>
              <a:t/>
            </a:r>
            <a:endParaRPr/>
          </a:p>
        </p:txBody>
      </p:sp>
      <p:sp>
        <p:nvSpPr>
          <p:cNvPr id="83" name="Shape 83"/>
          <p:cNvSpPr/>
          <p:nvPr/>
        </p:nvSpPr>
        <p:spPr>
          <a:xfrm>
            <a:off x="1794900" y="4199455"/>
            <a:ext cx="5554200" cy="629100"/>
          </a:xfrm>
          <a:prstGeom prst="rect">
            <a:avLst/>
          </a:prstGeom>
          <a:solidFill>
            <a:srgbClr val="ECC1C8"/>
          </a:solidFill>
          <a:ln>
            <a:noFill/>
          </a:ln>
        </p:spPr>
        <p:txBody>
          <a:bodyPr anchorCtr="0" anchor="ctr" bIns="91425" lIns="91425" rIns="91425" tIns="91425">
            <a:noAutofit/>
          </a:bodyPr>
          <a:lstStyle/>
          <a:p>
            <a:pPr>
              <a:spcBef>
                <a:spcPts val="0"/>
              </a:spcBef>
              <a:buNone/>
            </a:pPr>
            <a:r>
              <a:t/>
            </a:r>
            <a:endParaRPr/>
          </a:p>
        </p:txBody>
      </p:sp>
      <p:sp>
        <p:nvSpPr>
          <p:cNvPr id="84" name="Shape 84"/>
          <p:cNvSpPr txBox="1"/>
          <p:nvPr>
            <p:ph idx="1" type="body"/>
          </p:nvPr>
        </p:nvSpPr>
        <p:spPr>
          <a:xfrm>
            <a:off x="1794900" y="4192780"/>
            <a:ext cx="5554200" cy="629100"/>
          </a:xfrm>
          <a:prstGeom prst="rect">
            <a:avLst/>
          </a:prstGeom>
        </p:spPr>
        <p:txBody>
          <a:bodyPr anchorCtr="0" anchor="ctr" bIns="91425" lIns="91425" rIns="91425" tIns="91425"/>
          <a:lstStyle>
            <a:lvl1pPr algn="ctr">
              <a:spcBef>
                <a:spcPts val="360"/>
              </a:spcBef>
              <a:buSzPct val="100000"/>
              <a:buNone/>
              <a:defRPr sz="1800"/>
            </a:lvl1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vertical">
    <p:bg>
      <p:bgPr>
        <a:solidFill>
          <a:srgbClr val="4D4A56"/>
        </a:solidFill>
      </p:bgPr>
    </p:bg>
    <p:spTree>
      <p:nvGrpSpPr>
        <p:cNvPr id="85" name="Shape 85"/>
        <p:cNvGrpSpPr/>
        <p:nvPr/>
      </p:nvGrpSpPr>
      <p:grpSpPr>
        <a:xfrm>
          <a:off x="0" y="0"/>
          <a:ext cx="0" cy="0"/>
          <a:chOff x="0" y="0"/>
          <a:chExt cx="0" cy="0"/>
        </a:xfrm>
      </p:grpSpPr>
      <p:pic>
        <p:nvPicPr>
          <p:cNvPr id="86" name="Shape 86"/>
          <p:cNvPicPr preferRelativeResize="0"/>
          <p:nvPr/>
        </p:nvPicPr>
        <p:blipFill>
          <a:blip r:embed="rId2">
            <a:alphaModFix amt="4000"/>
          </a:blip>
          <a:stretch>
            <a:fillRect/>
          </a:stretch>
        </p:blipFill>
        <p:spPr>
          <a:xfrm>
            <a:off x="0" y="0"/>
            <a:ext cx="9144000" cy="51435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waves">
    <p:bg>
      <p:bgPr>
        <a:solidFill>
          <a:srgbClr val="4D4A56"/>
        </a:solidFill>
      </p:bgPr>
    </p:bg>
    <p:spTree>
      <p:nvGrpSpPr>
        <p:cNvPr id="87" name="Shape 87"/>
        <p:cNvGrpSpPr/>
        <p:nvPr/>
      </p:nvGrpSpPr>
      <p:grpSpPr>
        <a:xfrm>
          <a:off x="0" y="0"/>
          <a:ext cx="0" cy="0"/>
          <a:chOff x="0" y="0"/>
          <a:chExt cx="0" cy="0"/>
        </a:xfrm>
      </p:grpSpPr>
      <p:pic>
        <p:nvPicPr>
          <p:cNvPr id="88" name="Shape 88"/>
          <p:cNvPicPr preferRelativeResize="0"/>
          <p:nvPr/>
        </p:nvPicPr>
        <p:blipFill>
          <a:blip r:embed="rId2">
            <a:alphaModFix amt="5000"/>
          </a:blip>
          <a:stretch>
            <a:fillRect/>
          </a:stretch>
        </p:blipFill>
        <p:spPr>
          <a:xfrm>
            <a:off x="0" y="0"/>
            <a:ext cx="9144000" cy="51435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zigzag">
    <p:bg>
      <p:bgPr>
        <a:solidFill>
          <a:srgbClr val="4D4A56"/>
        </a:solidFill>
      </p:bgPr>
    </p:bg>
    <p:spTree>
      <p:nvGrpSpPr>
        <p:cNvPr id="89" name="Shape 89"/>
        <p:cNvGrpSpPr/>
        <p:nvPr/>
      </p:nvGrpSpPr>
      <p:grpSpPr>
        <a:xfrm>
          <a:off x="0" y="0"/>
          <a:ext cx="0" cy="0"/>
          <a:chOff x="0" y="0"/>
          <a:chExt cx="0" cy="0"/>
        </a:xfrm>
      </p:grpSpPr>
      <p:pic>
        <p:nvPicPr>
          <p:cNvPr id="90" name="Shape 90"/>
          <p:cNvPicPr preferRelativeResize="0"/>
          <p:nvPr/>
        </p:nvPicPr>
        <p:blipFill>
          <a:blip r:embed="rId2">
            <a:alphaModFix amt="5000"/>
          </a:blip>
          <a:stretch>
            <a:fillRect/>
          </a:stretch>
        </p:blipFill>
        <p:spPr>
          <a:xfrm>
            <a:off x="0" y="0"/>
            <a:ext cx="9144000" cy="51435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circles">
    <p:bg>
      <p:bgPr>
        <a:solidFill>
          <a:srgbClr val="4D4A56"/>
        </a:solidFill>
      </p:bgPr>
    </p:bg>
    <p:spTree>
      <p:nvGrpSpPr>
        <p:cNvPr id="91" name="Shape 91"/>
        <p:cNvGrpSpPr/>
        <p:nvPr/>
      </p:nvGrpSpPr>
      <p:grpSpPr>
        <a:xfrm>
          <a:off x="0" y="0"/>
          <a:ext cx="0" cy="0"/>
          <a:chOff x="0" y="0"/>
          <a:chExt cx="0" cy="0"/>
        </a:xfrm>
      </p:grpSpPr>
      <p:pic>
        <p:nvPicPr>
          <p:cNvPr id="92" name="Shape 92"/>
          <p:cNvPicPr preferRelativeResize="0"/>
          <p:nvPr/>
        </p:nvPicPr>
        <p:blipFill>
          <a:blip r:embed="rId2">
            <a:alphaModFix amt="5000"/>
          </a:blip>
          <a:stretch>
            <a:fillRect/>
          </a:stretch>
        </p:blipFill>
        <p:spPr>
          <a:xfrm>
            <a:off x="0" y="0"/>
            <a:ext cx="9144000" cy="514350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_2">
    <p:spTree>
      <p:nvGrpSpPr>
        <p:cNvPr id="93" name="Shape 93"/>
        <p:cNvGrpSpPr/>
        <p:nvPr/>
      </p:nvGrpSpPr>
      <p:grpSpPr>
        <a:xfrm>
          <a:off x="0" y="0"/>
          <a:ext cx="0" cy="0"/>
          <a:chOff x="0" y="0"/>
          <a:chExt cx="0" cy="0"/>
        </a:xfrm>
      </p:grpSpPr>
      <p:sp>
        <p:nvSpPr>
          <p:cNvPr id="94" name="Shape 94"/>
          <p:cNvSpPr txBox="1"/>
          <p:nvPr>
            <p:ph type="ctrTitle"/>
          </p:nvPr>
        </p:nvSpPr>
        <p:spPr>
          <a:xfrm>
            <a:off x="311708" y="744575"/>
            <a:ext cx="8520599" cy="2052599"/>
          </a:xfrm>
          <a:prstGeom prst="rect">
            <a:avLst/>
          </a:prstGeom>
        </p:spPr>
        <p:txBody>
          <a:bodyPr anchorCtr="0" anchor="b" bIns="91425" lIns="91425" rIns="91425" tIns="91425"/>
          <a:lstStyle>
            <a:lvl1pPr rtl="0" algn="ctr">
              <a:spcBef>
                <a:spcPts val="0"/>
              </a:spcBef>
              <a:buSzPct val="100000"/>
              <a:defRPr sz="5200"/>
            </a:lvl1pPr>
            <a:lvl2pPr rtl="0" algn="ctr">
              <a:spcBef>
                <a:spcPts val="0"/>
              </a:spcBef>
              <a:buSzPct val="100000"/>
              <a:defRPr sz="5200"/>
            </a:lvl2pPr>
            <a:lvl3pPr rtl="0" algn="ctr">
              <a:spcBef>
                <a:spcPts val="0"/>
              </a:spcBef>
              <a:buSzPct val="100000"/>
              <a:defRPr sz="5200"/>
            </a:lvl3pPr>
            <a:lvl4pPr rtl="0" algn="ctr">
              <a:spcBef>
                <a:spcPts val="0"/>
              </a:spcBef>
              <a:buSzPct val="100000"/>
              <a:defRPr sz="5200"/>
            </a:lvl4pPr>
            <a:lvl5pPr rtl="0" algn="ctr">
              <a:spcBef>
                <a:spcPts val="0"/>
              </a:spcBef>
              <a:buSzPct val="100000"/>
              <a:defRPr sz="5200"/>
            </a:lvl5pPr>
            <a:lvl6pPr rtl="0" algn="ctr">
              <a:spcBef>
                <a:spcPts val="0"/>
              </a:spcBef>
              <a:buSzPct val="100000"/>
              <a:defRPr sz="5200"/>
            </a:lvl6pPr>
            <a:lvl7pPr rtl="0" algn="ctr">
              <a:spcBef>
                <a:spcPts val="0"/>
              </a:spcBef>
              <a:buSzPct val="100000"/>
              <a:defRPr sz="5200"/>
            </a:lvl7pPr>
            <a:lvl8pPr rtl="0" algn="ctr">
              <a:spcBef>
                <a:spcPts val="0"/>
              </a:spcBef>
              <a:buSzPct val="100000"/>
              <a:defRPr sz="5200"/>
            </a:lvl8pPr>
            <a:lvl9pPr rtl="0" algn="ctr">
              <a:spcBef>
                <a:spcPts val="0"/>
              </a:spcBef>
              <a:buSzPct val="100000"/>
              <a:defRPr sz="5200"/>
            </a:lvl9pPr>
          </a:lstStyle>
          <a:p/>
        </p:txBody>
      </p:sp>
      <p:sp>
        <p:nvSpPr>
          <p:cNvPr id="95" name="Shape 95"/>
          <p:cNvSpPr txBox="1"/>
          <p:nvPr>
            <p:ph idx="1" type="subTitle"/>
          </p:nvPr>
        </p:nvSpPr>
        <p:spPr>
          <a:xfrm>
            <a:off x="311700" y="2834125"/>
            <a:ext cx="8520599" cy="792600"/>
          </a:xfrm>
          <a:prstGeom prst="rect">
            <a:avLst/>
          </a:prstGeom>
        </p:spPr>
        <p:txBody>
          <a:bodyPr anchorCtr="0" anchor="t" bIns="91425" lIns="91425" rIns="91425" tIns="91425"/>
          <a:lstStyle>
            <a:lvl1pPr rtl="0" algn="ctr">
              <a:lnSpc>
                <a:spcPct val="100000"/>
              </a:lnSpc>
              <a:spcBef>
                <a:spcPts val="0"/>
              </a:spcBef>
              <a:spcAft>
                <a:spcPts val="0"/>
              </a:spcAft>
              <a:buSzPct val="100000"/>
              <a:buNone/>
              <a:defRPr sz="2800"/>
            </a:lvl1pPr>
            <a:lvl2pPr rtl="0" algn="ctr">
              <a:lnSpc>
                <a:spcPct val="100000"/>
              </a:lnSpc>
              <a:spcBef>
                <a:spcPts val="0"/>
              </a:spcBef>
              <a:spcAft>
                <a:spcPts val="0"/>
              </a:spcAft>
              <a:buSzPct val="100000"/>
              <a:buNone/>
              <a:defRPr sz="2800"/>
            </a:lvl2pPr>
            <a:lvl3pPr rtl="0" algn="ctr">
              <a:lnSpc>
                <a:spcPct val="100000"/>
              </a:lnSpc>
              <a:spcBef>
                <a:spcPts val="0"/>
              </a:spcBef>
              <a:spcAft>
                <a:spcPts val="0"/>
              </a:spcAft>
              <a:buSzPct val="100000"/>
              <a:buNone/>
              <a:defRPr sz="2800"/>
            </a:lvl3pPr>
            <a:lvl4pPr rtl="0" algn="ctr">
              <a:lnSpc>
                <a:spcPct val="100000"/>
              </a:lnSpc>
              <a:spcBef>
                <a:spcPts val="0"/>
              </a:spcBef>
              <a:spcAft>
                <a:spcPts val="0"/>
              </a:spcAft>
              <a:buSzPct val="100000"/>
              <a:buNone/>
              <a:defRPr sz="2800"/>
            </a:lvl4pPr>
            <a:lvl5pPr rtl="0" algn="ctr">
              <a:lnSpc>
                <a:spcPct val="100000"/>
              </a:lnSpc>
              <a:spcBef>
                <a:spcPts val="0"/>
              </a:spcBef>
              <a:spcAft>
                <a:spcPts val="0"/>
              </a:spcAft>
              <a:buSzPct val="100000"/>
              <a:buNone/>
              <a:defRPr sz="2800"/>
            </a:lvl5pPr>
            <a:lvl6pPr rtl="0" algn="ctr">
              <a:lnSpc>
                <a:spcPct val="100000"/>
              </a:lnSpc>
              <a:spcBef>
                <a:spcPts val="0"/>
              </a:spcBef>
              <a:spcAft>
                <a:spcPts val="0"/>
              </a:spcAft>
              <a:buSzPct val="100000"/>
              <a:buNone/>
              <a:defRPr sz="2800"/>
            </a:lvl6pPr>
            <a:lvl7pPr rtl="0" algn="ctr">
              <a:lnSpc>
                <a:spcPct val="100000"/>
              </a:lnSpc>
              <a:spcBef>
                <a:spcPts val="0"/>
              </a:spcBef>
              <a:spcAft>
                <a:spcPts val="0"/>
              </a:spcAft>
              <a:buSzPct val="100000"/>
              <a:buNone/>
              <a:defRPr sz="2800"/>
            </a:lvl7pPr>
            <a:lvl8pPr rtl="0" algn="ctr">
              <a:lnSpc>
                <a:spcPct val="100000"/>
              </a:lnSpc>
              <a:spcBef>
                <a:spcPts val="0"/>
              </a:spcBef>
              <a:spcAft>
                <a:spcPts val="0"/>
              </a:spcAft>
              <a:buSzPct val="100000"/>
              <a:buNone/>
              <a:defRPr sz="2800"/>
            </a:lvl8pPr>
            <a:lvl9pPr rtl="0" algn="ctr">
              <a:lnSpc>
                <a:spcPct val="100000"/>
              </a:lnSpc>
              <a:spcBef>
                <a:spcPts val="0"/>
              </a:spcBef>
              <a:spcAft>
                <a:spcPts val="0"/>
              </a:spcAft>
              <a:buSzPct val="100000"/>
              <a:buNone/>
              <a:defRPr sz="2800"/>
            </a:lvl9pPr>
          </a:lstStyle>
          <a:p/>
        </p:txBody>
      </p:sp>
      <p:sp>
        <p:nvSpPr>
          <p:cNvPr id="96" name="Shape 96"/>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ubtitle">
    <p:bg>
      <p:bgPr>
        <a:solidFill>
          <a:srgbClr val="ECC1C8"/>
        </a:solidFill>
      </p:bgPr>
    </p:bg>
    <p:spTree>
      <p:nvGrpSpPr>
        <p:cNvPr id="14" name="Shape 14"/>
        <p:cNvGrpSpPr/>
        <p:nvPr/>
      </p:nvGrpSpPr>
      <p:grpSpPr>
        <a:xfrm>
          <a:off x="0" y="0"/>
          <a:ext cx="0" cy="0"/>
          <a:chOff x="0" y="0"/>
          <a:chExt cx="0" cy="0"/>
        </a:xfrm>
      </p:grpSpPr>
      <p:pic>
        <p:nvPicPr>
          <p:cNvPr id="15" name="Shape 15"/>
          <p:cNvPicPr preferRelativeResize="0"/>
          <p:nvPr/>
        </p:nvPicPr>
        <p:blipFill>
          <a:blip r:embed="rId2">
            <a:alphaModFix amt="24000"/>
          </a:blip>
          <a:stretch>
            <a:fillRect/>
          </a:stretch>
        </p:blipFill>
        <p:spPr>
          <a:xfrm>
            <a:off x="0" y="0"/>
            <a:ext cx="9144000" cy="5143500"/>
          </a:xfrm>
          <a:prstGeom prst="rect">
            <a:avLst/>
          </a:prstGeom>
          <a:noFill/>
          <a:ln>
            <a:noFill/>
          </a:ln>
        </p:spPr>
      </p:pic>
      <p:sp>
        <p:nvSpPr>
          <p:cNvPr id="16" name="Shape 16"/>
          <p:cNvSpPr/>
          <p:nvPr/>
        </p:nvSpPr>
        <p:spPr>
          <a:xfrm>
            <a:off x="2098575" y="1098375"/>
            <a:ext cx="5099400" cy="3135900"/>
          </a:xfrm>
          <a:prstGeom prst="rect">
            <a:avLst/>
          </a:prstGeom>
          <a:solidFill>
            <a:srgbClr val="1B1B46">
              <a:alpha val="10380"/>
            </a:srgbClr>
          </a:solidFill>
          <a:ln>
            <a:noFill/>
          </a:ln>
        </p:spPr>
        <p:txBody>
          <a:bodyPr anchorCtr="0" anchor="ctr" bIns="91425" lIns="91425" rIns="91425" tIns="91425">
            <a:noAutofit/>
          </a:bodyPr>
          <a:lstStyle/>
          <a:p>
            <a:pPr>
              <a:spcBef>
                <a:spcPts val="0"/>
              </a:spcBef>
              <a:buNone/>
            </a:pPr>
            <a:r>
              <a:t/>
            </a:r>
            <a:endParaRPr/>
          </a:p>
        </p:txBody>
      </p:sp>
      <p:sp>
        <p:nvSpPr>
          <p:cNvPr id="17" name="Shape 17"/>
          <p:cNvSpPr/>
          <p:nvPr/>
        </p:nvSpPr>
        <p:spPr>
          <a:xfrm>
            <a:off x="2022375" y="1022175"/>
            <a:ext cx="5099400" cy="3135900"/>
          </a:xfrm>
          <a:prstGeom prst="rect">
            <a:avLst/>
          </a:prstGeom>
          <a:solidFill>
            <a:srgbClr val="4D4A56"/>
          </a:solidFill>
          <a:ln>
            <a:noFill/>
          </a:ln>
        </p:spPr>
        <p:txBody>
          <a:bodyPr anchorCtr="0" anchor="ctr" bIns="91425" lIns="91425" rIns="91425" tIns="91425">
            <a:noAutofit/>
          </a:bodyPr>
          <a:lstStyle/>
          <a:p>
            <a:pPr>
              <a:spcBef>
                <a:spcPts val="0"/>
              </a:spcBef>
              <a:buNone/>
            </a:pPr>
            <a:r>
              <a:t/>
            </a:r>
            <a:endParaRPr/>
          </a:p>
        </p:txBody>
      </p:sp>
      <p:sp>
        <p:nvSpPr>
          <p:cNvPr id="18" name="Shape 18"/>
          <p:cNvSpPr/>
          <p:nvPr/>
        </p:nvSpPr>
        <p:spPr>
          <a:xfrm>
            <a:off x="4238250" y="833037"/>
            <a:ext cx="819899" cy="819899"/>
          </a:xfrm>
          <a:prstGeom prst="rect">
            <a:avLst/>
          </a:prstGeom>
          <a:solidFill>
            <a:srgbClr val="1B1B46">
              <a:alpha val="10380"/>
            </a:srgbClr>
          </a:solidFill>
          <a:ln>
            <a:noFill/>
          </a:ln>
        </p:spPr>
        <p:txBody>
          <a:bodyPr anchorCtr="0" anchor="ctr" bIns="91425" lIns="91425" rIns="91425" tIns="91425">
            <a:noAutofit/>
          </a:bodyPr>
          <a:lstStyle/>
          <a:p>
            <a:pPr>
              <a:spcBef>
                <a:spcPts val="0"/>
              </a:spcBef>
              <a:buNone/>
            </a:pPr>
            <a:r>
              <a:t/>
            </a:r>
            <a:endParaRPr/>
          </a:p>
        </p:txBody>
      </p:sp>
      <p:sp>
        <p:nvSpPr>
          <p:cNvPr id="19" name="Shape 19"/>
          <p:cNvSpPr/>
          <p:nvPr/>
        </p:nvSpPr>
        <p:spPr>
          <a:xfrm>
            <a:off x="4162050" y="756837"/>
            <a:ext cx="819899" cy="819899"/>
          </a:xfrm>
          <a:prstGeom prst="rect">
            <a:avLst/>
          </a:prstGeom>
          <a:solidFill>
            <a:srgbClr val="FFFFFF"/>
          </a:solidFill>
          <a:ln>
            <a:noFill/>
          </a:ln>
        </p:spPr>
        <p:txBody>
          <a:bodyPr anchorCtr="0" anchor="ctr" bIns="91425" lIns="91425" rIns="91425" tIns="91425">
            <a:noAutofit/>
          </a:bodyPr>
          <a:lstStyle/>
          <a:p>
            <a:pPr>
              <a:spcBef>
                <a:spcPts val="0"/>
              </a:spcBef>
              <a:buNone/>
            </a:pPr>
            <a:r>
              <a:t/>
            </a:r>
            <a:endParaRPr/>
          </a:p>
        </p:txBody>
      </p:sp>
      <p:sp>
        <p:nvSpPr>
          <p:cNvPr id="20" name="Shape 20"/>
          <p:cNvSpPr txBox="1"/>
          <p:nvPr>
            <p:ph type="ctrTitle"/>
          </p:nvPr>
        </p:nvSpPr>
        <p:spPr>
          <a:xfrm>
            <a:off x="2361000" y="1735750"/>
            <a:ext cx="4335000" cy="1159799"/>
          </a:xfrm>
          <a:prstGeom prst="rect">
            <a:avLst/>
          </a:prstGeom>
        </p:spPr>
        <p:txBody>
          <a:bodyPr anchorCtr="0" anchor="b" bIns="91425" lIns="91425" rIns="91425" tIns="91425"/>
          <a:lstStyle>
            <a:lvl1pPr rtl="0" algn="ctr">
              <a:spcBef>
                <a:spcPts val="0"/>
              </a:spcBef>
              <a:buClr>
                <a:srgbClr val="FFFFFF"/>
              </a:buClr>
              <a:buSzPct val="100000"/>
              <a:defRPr sz="3600">
                <a:solidFill>
                  <a:srgbClr val="FFFFFF"/>
                </a:solidFill>
              </a:defRPr>
            </a:lvl1pPr>
            <a:lvl2pPr rtl="0" algn="ctr">
              <a:spcBef>
                <a:spcPts val="0"/>
              </a:spcBef>
              <a:buClr>
                <a:srgbClr val="FFFFFF"/>
              </a:buClr>
              <a:buSzPct val="100000"/>
              <a:defRPr sz="3600">
                <a:solidFill>
                  <a:srgbClr val="FFFFFF"/>
                </a:solidFill>
              </a:defRPr>
            </a:lvl2pPr>
            <a:lvl3pPr rtl="0" algn="ctr">
              <a:spcBef>
                <a:spcPts val="0"/>
              </a:spcBef>
              <a:buClr>
                <a:srgbClr val="FFFFFF"/>
              </a:buClr>
              <a:buSzPct val="100000"/>
              <a:defRPr sz="3600">
                <a:solidFill>
                  <a:srgbClr val="FFFFFF"/>
                </a:solidFill>
              </a:defRPr>
            </a:lvl3pPr>
            <a:lvl4pPr rtl="0" algn="ctr">
              <a:spcBef>
                <a:spcPts val="0"/>
              </a:spcBef>
              <a:buClr>
                <a:srgbClr val="FFFFFF"/>
              </a:buClr>
              <a:buSzPct val="100000"/>
              <a:defRPr sz="3600">
                <a:solidFill>
                  <a:srgbClr val="FFFFFF"/>
                </a:solidFill>
              </a:defRPr>
            </a:lvl4pPr>
            <a:lvl5pPr rtl="0" algn="ctr">
              <a:spcBef>
                <a:spcPts val="0"/>
              </a:spcBef>
              <a:buClr>
                <a:srgbClr val="FFFFFF"/>
              </a:buClr>
              <a:buSzPct val="100000"/>
              <a:defRPr sz="3600">
                <a:solidFill>
                  <a:srgbClr val="FFFFFF"/>
                </a:solidFill>
              </a:defRPr>
            </a:lvl5pPr>
            <a:lvl6pPr rtl="0" algn="ctr">
              <a:spcBef>
                <a:spcPts val="0"/>
              </a:spcBef>
              <a:buClr>
                <a:srgbClr val="FFFFFF"/>
              </a:buClr>
              <a:buSzPct val="100000"/>
              <a:defRPr sz="3600">
                <a:solidFill>
                  <a:srgbClr val="FFFFFF"/>
                </a:solidFill>
              </a:defRPr>
            </a:lvl6pPr>
            <a:lvl7pPr rtl="0" algn="ctr">
              <a:spcBef>
                <a:spcPts val="0"/>
              </a:spcBef>
              <a:buClr>
                <a:srgbClr val="FFFFFF"/>
              </a:buClr>
              <a:buSzPct val="100000"/>
              <a:defRPr sz="3600">
                <a:solidFill>
                  <a:srgbClr val="FFFFFF"/>
                </a:solidFill>
              </a:defRPr>
            </a:lvl7pPr>
            <a:lvl8pPr rtl="0" algn="ctr">
              <a:spcBef>
                <a:spcPts val="0"/>
              </a:spcBef>
              <a:buClr>
                <a:srgbClr val="FFFFFF"/>
              </a:buClr>
              <a:buSzPct val="100000"/>
              <a:defRPr sz="3600">
                <a:solidFill>
                  <a:srgbClr val="FFFFFF"/>
                </a:solidFill>
              </a:defRPr>
            </a:lvl8pPr>
            <a:lvl9pPr rtl="0" algn="ctr">
              <a:spcBef>
                <a:spcPts val="0"/>
              </a:spcBef>
              <a:buClr>
                <a:srgbClr val="FFFFFF"/>
              </a:buClr>
              <a:buSzPct val="100000"/>
              <a:defRPr sz="3600">
                <a:solidFill>
                  <a:srgbClr val="FFFFFF"/>
                </a:solidFill>
              </a:defRPr>
            </a:lvl9pPr>
          </a:lstStyle>
          <a:p/>
        </p:txBody>
      </p:sp>
      <p:sp>
        <p:nvSpPr>
          <p:cNvPr id="21" name="Shape 21"/>
          <p:cNvSpPr txBox="1"/>
          <p:nvPr>
            <p:ph idx="1" type="subTitle"/>
          </p:nvPr>
        </p:nvSpPr>
        <p:spPr>
          <a:xfrm>
            <a:off x="2361075" y="2840050"/>
            <a:ext cx="4335000" cy="784799"/>
          </a:xfrm>
          <a:prstGeom prst="rect">
            <a:avLst/>
          </a:prstGeom>
        </p:spPr>
        <p:txBody>
          <a:bodyPr anchorCtr="0" anchor="t" bIns="91425" lIns="91425" rIns="91425" tIns="91425"/>
          <a:lstStyle>
            <a:lvl1pPr rtl="0" algn="ctr">
              <a:spcBef>
                <a:spcPts val="0"/>
              </a:spcBef>
              <a:buClr>
                <a:srgbClr val="ECC1C8"/>
              </a:buClr>
              <a:buSzPct val="100000"/>
              <a:buNone/>
              <a:defRPr sz="1800">
                <a:solidFill>
                  <a:srgbClr val="ECC1C8"/>
                </a:solidFill>
              </a:defRPr>
            </a:lvl1pPr>
            <a:lvl2pPr rtl="0" algn="ctr">
              <a:spcBef>
                <a:spcPts val="0"/>
              </a:spcBef>
              <a:buClr>
                <a:srgbClr val="ECC1C8"/>
              </a:buClr>
              <a:buSzPct val="100000"/>
              <a:buNone/>
              <a:defRPr sz="1800">
                <a:solidFill>
                  <a:srgbClr val="ECC1C8"/>
                </a:solidFill>
              </a:defRPr>
            </a:lvl2pPr>
            <a:lvl3pPr rtl="0" algn="ctr">
              <a:spcBef>
                <a:spcPts val="0"/>
              </a:spcBef>
              <a:buClr>
                <a:srgbClr val="ECC1C8"/>
              </a:buClr>
              <a:buSzPct val="100000"/>
              <a:buNone/>
              <a:defRPr sz="1800">
                <a:solidFill>
                  <a:srgbClr val="ECC1C8"/>
                </a:solidFill>
              </a:defRPr>
            </a:lvl3pPr>
            <a:lvl4pPr rtl="0" algn="ctr">
              <a:spcBef>
                <a:spcPts val="0"/>
              </a:spcBef>
              <a:buClr>
                <a:srgbClr val="ECC1C8"/>
              </a:buClr>
              <a:buNone/>
              <a:defRPr>
                <a:solidFill>
                  <a:srgbClr val="ECC1C8"/>
                </a:solidFill>
              </a:defRPr>
            </a:lvl4pPr>
            <a:lvl5pPr rtl="0" algn="ctr">
              <a:spcBef>
                <a:spcPts val="0"/>
              </a:spcBef>
              <a:buClr>
                <a:srgbClr val="ECC1C8"/>
              </a:buClr>
              <a:buNone/>
              <a:defRPr>
                <a:solidFill>
                  <a:srgbClr val="ECC1C8"/>
                </a:solidFill>
              </a:defRPr>
            </a:lvl5pPr>
            <a:lvl6pPr rtl="0" algn="ctr">
              <a:spcBef>
                <a:spcPts val="0"/>
              </a:spcBef>
              <a:buClr>
                <a:srgbClr val="ECC1C8"/>
              </a:buClr>
              <a:buNone/>
              <a:defRPr>
                <a:solidFill>
                  <a:srgbClr val="ECC1C8"/>
                </a:solidFill>
              </a:defRPr>
            </a:lvl6pPr>
            <a:lvl7pPr rtl="0" algn="ctr">
              <a:spcBef>
                <a:spcPts val="0"/>
              </a:spcBef>
              <a:buClr>
                <a:srgbClr val="ECC1C8"/>
              </a:buClr>
              <a:buNone/>
              <a:defRPr>
                <a:solidFill>
                  <a:srgbClr val="ECC1C8"/>
                </a:solidFill>
              </a:defRPr>
            </a:lvl7pPr>
            <a:lvl8pPr rtl="0" algn="ctr">
              <a:spcBef>
                <a:spcPts val="0"/>
              </a:spcBef>
              <a:buClr>
                <a:srgbClr val="ECC1C8"/>
              </a:buClr>
              <a:buNone/>
              <a:defRPr>
                <a:solidFill>
                  <a:srgbClr val="ECC1C8"/>
                </a:solidFill>
              </a:defRPr>
            </a:lvl8pPr>
            <a:lvl9pPr rtl="0" algn="ctr">
              <a:spcBef>
                <a:spcPts val="0"/>
              </a:spcBef>
              <a:buClr>
                <a:srgbClr val="ECC1C8"/>
              </a:buClr>
              <a:buNone/>
              <a:defRPr>
                <a:solidFill>
                  <a:srgbClr val="ECC1C8"/>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ote">
    <p:bg>
      <p:bgPr>
        <a:solidFill>
          <a:srgbClr val="4D4A56"/>
        </a:solidFill>
      </p:bgPr>
    </p:bg>
    <p:spTree>
      <p:nvGrpSpPr>
        <p:cNvPr id="22" name="Shape 22"/>
        <p:cNvGrpSpPr/>
        <p:nvPr/>
      </p:nvGrpSpPr>
      <p:grpSpPr>
        <a:xfrm>
          <a:off x="0" y="0"/>
          <a:ext cx="0" cy="0"/>
          <a:chOff x="0" y="0"/>
          <a:chExt cx="0" cy="0"/>
        </a:xfrm>
      </p:grpSpPr>
      <p:pic>
        <p:nvPicPr>
          <p:cNvPr id="23" name="Shape 23"/>
          <p:cNvPicPr preferRelativeResize="0"/>
          <p:nvPr/>
        </p:nvPicPr>
        <p:blipFill>
          <a:blip r:embed="rId2">
            <a:alphaModFix amt="5000"/>
          </a:blip>
          <a:stretch>
            <a:fillRect/>
          </a:stretch>
        </p:blipFill>
        <p:spPr>
          <a:xfrm>
            <a:off x="0" y="0"/>
            <a:ext cx="9144000" cy="5143500"/>
          </a:xfrm>
          <a:prstGeom prst="rect">
            <a:avLst/>
          </a:prstGeom>
          <a:noFill/>
          <a:ln>
            <a:noFill/>
          </a:ln>
        </p:spPr>
      </p:pic>
      <p:grpSp>
        <p:nvGrpSpPr>
          <p:cNvPr id="24" name="Shape 24"/>
          <p:cNvGrpSpPr/>
          <p:nvPr/>
        </p:nvGrpSpPr>
        <p:grpSpPr>
          <a:xfrm>
            <a:off x="880525" y="833037"/>
            <a:ext cx="7459199" cy="3477425"/>
            <a:chOff x="880525" y="843799"/>
            <a:chExt cx="7459199" cy="3477425"/>
          </a:xfrm>
        </p:grpSpPr>
        <p:grpSp>
          <p:nvGrpSpPr>
            <p:cNvPr id="25" name="Shape 25"/>
            <p:cNvGrpSpPr/>
            <p:nvPr/>
          </p:nvGrpSpPr>
          <p:grpSpPr>
            <a:xfrm>
              <a:off x="880525" y="1109125"/>
              <a:ext cx="7459199" cy="3212100"/>
              <a:chOff x="880525" y="1490125"/>
              <a:chExt cx="7459199" cy="3212100"/>
            </a:xfrm>
          </p:grpSpPr>
          <p:sp>
            <p:nvSpPr>
              <p:cNvPr id="26" name="Shape 26"/>
              <p:cNvSpPr/>
              <p:nvPr/>
            </p:nvSpPr>
            <p:spPr>
              <a:xfrm>
                <a:off x="956725" y="1566325"/>
                <a:ext cx="7382999" cy="3135900"/>
              </a:xfrm>
              <a:prstGeom prst="rect">
                <a:avLst/>
              </a:prstGeom>
              <a:solidFill>
                <a:srgbClr val="1B1B46">
                  <a:alpha val="10380"/>
                </a:srgbClr>
              </a:solidFill>
              <a:ln>
                <a:noFill/>
              </a:ln>
            </p:spPr>
            <p:txBody>
              <a:bodyPr anchorCtr="0" anchor="ctr" bIns="91425" lIns="91425" rIns="91425" tIns="91425">
                <a:noAutofit/>
              </a:bodyPr>
              <a:lstStyle/>
              <a:p>
                <a:pPr>
                  <a:spcBef>
                    <a:spcPts val="0"/>
                  </a:spcBef>
                  <a:buNone/>
                </a:pPr>
                <a:r>
                  <a:t/>
                </a:r>
                <a:endParaRPr/>
              </a:p>
            </p:txBody>
          </p:sp>
          <p:sp>
            <p:nvSpPr>
              <p:cNvPr id="27" name="Shape 27"/>
              <p:cNvSpPr/>
              <p:nvPr/>
            </p:nvSpPr>
            <p:spPr>
              <a:xfrm>
                <a:off x="880525" y="1490125"/>
                <a:ext cx="7382999" cy="3135900"/>
              </a:xfrm>
              <a:prstGeom prst="rect">
                <a:avLst/>
              </a:prstGeom>
              <a:solidFill>
                <a:srgbClr val="ECC1C8"/>
              </a:solidFill>
              <a:ln>
                <a:noFill/>
              </a:ln>
            </p:spPr>
            <p:txBody>
              <a:bodyPr anchorCtr="0" anchor="ctr" bIns="91425" lIns="91425" rIns="91425" tIns="91425">
                <a:noAutofit/>
              </a:bodyPr>
              <a:lstStyle/>
              <a:p>
                <a:pPr>
                  <a:spcBef>
                    <a:spcPts val="0"/>
                  </a:spcBef>
                  <a:buNone/>
                </a:pPr>
                <a:r>
                  <a:t/>
                </a:r>
                <a:endParaRPr/>
              </a:p>
            </p:txBody>
          </p:sp>
        </p:grpSp>
        <p:sp>
          <p:nvSpPr>
            <p:cNvPr id="28" name="Shape 28"/>
            <p:cNvSpPr/>
            <p:nvPr/>
          </p:nvSpPr>
          <p:spPr>
            <a:xfrm>
              <a:off x="4238250" y="919999"/>
              <a:ext cx="819899" cy="819899"/>
            </a:xfrm>
            <a:prstGeom prst="rect">
              <a:avLst/>
            </a:prstGeom>
            <a:solidFill>
              <a:srgbClr val="1B1B46">
                <a:alpha val="10380"/>
              </a:srgbClr>
            </a:solidFill>
            <a:ln>
              <a:noFill/>
            </a:ln>
          </p:spPr>
          <p:txBody>
            <a:bodyPr anchorCtr="0" anchor="ctr" bIns="91425" lIns="91425" rIns="91425" tIns="91425">
              <a:noAutofit/>
            </a:bodyPr>
            <a:lstStyle/>
            <a:p>
              <a:pPr>
                <a:spcBef>
                  <a:spcPts val="0"/>
                </a:spcBef>
                <a:buNone/>
              </a:pPr>
              <a:r>
                <a:t/>
              </a:r>
              <a:endParaRPr/>
            </a:p>
          </p:txBody>
        </p:sp>
        <p:sp>
          <p:nvSpPr>
            <p:cNvPr id="29" name="Shape 29"/>
            <p:cNvSpPr/>
            <p:nvPr/>
          </p:nvSpPr>
          <p:spPr>
            <a:xfrm>
              <a:off x="4162050" y="843799"/>
              <a:ext cx="819899" cy="819899"/>
            </a:xfrm>
            <a:prstGeom prst="rect">
              <a:avLst/>
            </a:prstGeom>
            <a:solidFill>
              <a:srgbClr val="FFFFFF"/>
            </a:solidFill>
            <a:ln>
              <a:noFill/>
            </a:ln>
          </p:spPr>
          <p:txBody>
            <a:bodyPr anchorCtr="0" anchor="ctr" bIns="91425" lIns="91425" rIns="91425" tIns="91425">
              <a:noAutofit/>
            </a:bodyPr>
            <a:lstStyle/>
            <a:p>
              <a:pPr>
                <a:spcBef>
                  <a:spcPts val="0"/>
                </a:spcBef>
                <a:buNone/>
              </a:pPr>
              <a:r>
                <a:t/>
              </a:r>
              <a:endParaRPr/>
            </a:p>
          </p:txBody>
        </p:sp>
      </p:grpSp>
      <p:sp>
        <p:nvSpPr>
          <p:cNvPr id="30" name="Shape 30"/>
          <p:cNvSpPr txBox="1"/>
          <p:nvPr>
            <p:ph idx="1" type="body"/>
          </p:nvPr>
        </p:nvSpPr>
        <p:spPr>
          <a:xfrm>
            <a:off x="1493850" y="1933200"/>
            <a:ext cx="6156299" cy="819899"/>
          </a:xfrm>
          <a:prstGeom prst="rect">
            <a:avLst/>
          </a:prstGeom>
        </p:spPr>
        <p:txBody>
          <a:bodyPr anchorCtr="0" anchor="t" bIns="91425" lIns="91425" rIns="91425" tIns="91425"/>
          <a:lstStyle>
            <a:lvl1pPr rtl="0" algn="ctr">
              <a:lnSpc>
                <a:spcPct val="115000"/>
              </a:lnSpc>
              <a:spcBef>
                <a:spcPts val="0"/>
              </a:spcBef>
              <a:buClr>
                <a:srgbClr val="4D4A56"/>
              </a:buClr>
              <a:buSzPct val="100000"/>
              <a:buFont typeface="Playfair Display"/>
              <a:defRPr b="1" i="1" sz="2400">
                <a:solidFill>
                  <a:srgbClr val="4D4A56"/>
                </a:solidFill>
                <a:latin typeface="Playfair Display"/>
                <a:ea typeface="Playfair Display"/>
                <a:cs typeface="Playfair Display"/>
                <a:sym typeface="Playfair Display"/>
              </a:defRPr>
            </a:lvl1pPr>
            <a:lvl2pPr rtl="0" algn="ctr">
              <a:lnSpc>
                <a:spcPct val="115000"/>
              </a:lnSpc>
              <a:spcBef>
                <a:spcPts val="0"/>
              </a:spcBef>
              <a:buClr>
                <a:srgbClr val="4D4A56"/>
              </a:buClr>
              <a:buFont typeface="Playfair Display"/>
              <a:defRPr b="1" i="1">
                <a:solidFill>
                  <a:srgbClr val="4D4A56"/>
                </a:solidFill>
                <a:latin typeface="Playfair Display"/>
                <a:ea typeface="Playfair Display"/>
                <a:cs typeface="Playfair Display"/>
                <a:sym typeface="Playfair Display"/>
              </a:defRPr>
            </a:lvl2pPr>
            <a:lvl3pPr rtl="0" algn="ctr">
              <a:lnSpc>
                <a:spcPct val="115000"/>
              </a:lnSpc>
              <a:spcBef>
                <a:spcPts val="0"/>
              </a:spcBef>
              <a:buClr>
                <a:srgbClr val="4D4A56"/>
              </a:buClr>
              <a:buFont typeface="Playfair Display"/>
              <a:defRPr b="1" i="1">
                <a:solidFill>
                  <a:srgbClr val="4D4A56"/>
                </a:solidFill>
                <a:latin typeface="Playfair Display"/>
                <a:ea typeface="Playfair Display"/>
                <a:cs typeface="Playfair Display"/>
                <a:sym typeface="Playfair Display"/>
              </a:defRPr>
            </a:lvl3pPr>
            <a:lvl4pPr rtl="0" algn="ctr">
              <a:lnSpc>
                <a:spcPct val="115000"/>
              </a:lnSpc>
              <a:spcBef>
                <a:spcPts val="0"/>
              </a:spcBef>
              <a:buClr>
                <a:srgbClr val="4D4A56"/>
              </a:buClr>
              <a:buSzPct val="100000"/>
              <a:buFont typeface="Playfair Display"/>
              <a:defRPr b="1" i="1" sz="2400">
                <a:solidFill>
                  <a:srgbClr val="4D4A56"/>
                </a:solidFill>
                <a:latin typeface="Playfair Display"/>
                <a:ea typeface="Playfair Display"/>
                <a:cs typeface="Playfair Display"/>
                <a:sym typeface="Playfair Display"/>
              </a:defRPr>
            </a:lvl4pPr>
            <a:lvl5pPr rtl="0" algn="ctr">
              <a:lnSpc>
                <a:spcPct val="115000"/>
              </a:lnSpc>
              <a:spcBef>
                <a:spcPts val="0"/>
              </a:spcBef>
              <a:buClr>
                <a:srgbClr val="4D4A56"/>
              </a:buClr>
              <a:buSzPct val="100000"/>
              <a:buFont typeface="Playfair Display"/>
              <a:defRPr b="1" i="1" sz="2400">
                <a:solidFill>
                  <a:srgbClr val="4D4A56"/>
                </a:solidFill>
                <a:latin typeface="Playfair Display"/>
                <a:ea typeface="Playfair Display"/>
                <a:cs typeface="Playfair Display"/>
                <a:sym typeface="Playfair Display"/>
              </a:defRPr>
            </a:lvl5pPr>
            <a:lvl6pPr rtl="0" algn="ctr">
              <a:lnSpc>
                <a:spcPct val="115000"/>
              </a:lnSpc>
              <a:spcBef>
                <a:spcPts val="0"/>
              </a:spcBef>
              <a:buClr>
                <a:srgbClr val="4D4A56"/>
              </a:buClr>
              <a:buSzPct val="100000"/>
              <a:buFont typeface="Playfair Display"/>
              <a:defRPr b="1" i="1" sz="2400">
                <a:solidFill>
                  <a:srgbClr val="4D4A56"/>
                </a:solidFill>
                <a:latin typeface="Playfair Display"/>
                <a:ea typeface="Playfair Display"/>
                <a:cs typeface="Playfair Display"/>
                <a:sym typeface="Playfair Display"/>
              </a:defRPr>
            </a:lvl6pPr>
            <a:lvl7pPr rtl="0" algn="ctr">
              <a:lnSpc>
                <a:spcPct val="115000"/>
              </a:lnSpc>
              <a:spcBef>
                <a:spcPts val="0"/>
              </a:spcBef>
              <a:buClr>
                <a:srgbClr val="4D4A56"/>
              </a:buClr>
              <a:buSzPct val="100000"/>
              <a:buFont typeface="Playfair Display"/>
              <a:defRPr b="1" i="1" sz="2400">
                <a:solidFill>
                  <a:srgbClr val="4D4A56"/>
                </a:solidFill>
                <a:latin typeface="Playfair Display"/>
                <a:ea typeface="Playfair Display"/>
                <a:cs typeface="Playfair Display"/>
                <a:sym typeface="Playfair Display"/>
              </a:defRPr>
            </a:lvl7pPr>
            <a:lvl8pPr rtl="0" algn="ctr">
              <a:lnSpc>
                <a:spcPct val="115000"/>
              </a:lnSpc>
              <a:spcBef>
                <a:spcPts val="0"/>
              </a:spcBef>
              <a:buClr>
                <a:srgbClr val="4D4A56"/>
              </a:buClr>
              <a:buSzPct val="100000"/>
              <a:buFont typeface="Playfair Display"/>
              <a:defRPr b="1" i="1" sz="2400">
                <a:solidFill>
                  <a:srgbClr val="4D4A56"/>
                </a:solidFill>
                <a:latin typeface="Playfair Display"/>
                <a:ea typeface="Playfair Display"/>
                <a:cs typeface="Playfair Display"/>
                <a:sym typeface="Playfair Display"/>
              </a:defRPr>
            </a:lvl8pPr>
            <a:lvl9pPr algn="ctr">
              <a:lnSpc>
                <a:spcPct val="115000"/>
              </a:lnSpc>
              <a:spcBef>
                <a:spcPts val="0"/>
              </a:spcBef>
              <a:buClr>
                <a:srgbClr val="4D4A56"/>
              </a:buClr>
              <a:buSzPct val="100000"/>
              <a:buFont typeface="Playfair Display"/>
              <a:defRPr b="1" i="1" sz="2400">
                <a:solidFill>
                  <a:srgbClr val="4D4A56"/>
                </a:solidFill>
                <a:latin typeface="Playfair Display"/>
                <a:ea typeface="Playfair Display"/>
                <a:cs typeface="Playfair Display"/>
                <a:sym typeface="Playfair Display"/>
              </a:defRPr>
            </a:lvl9pPr>
          </a:lstStyle>
          <a:p/>
        </p:txBody>
      </p:sp>
      <p:sp>
        <p:nvSpPr>
          <p:cNvPr id="31" name="Shape 31"/>
          <p:cNvSpPr txBox="1"/>
          <p:nvPr/>
        </p:nvSpPr>
        <p:spPr>
          <a:xfrm>
            <a:off x="3593400" y="824918"/>
            <a:ext cx="1957200" cy="653699"/>
          </a:xfrm>
          <a:prstGeom prst="rect">
            <a:avLst/>
          </a:prstGeom>
          <a:noFill/>
          <a:ln>
            <a:noFill/>
          </a:ln>
        </p:spPr>
        <p:txBody>
          <a:bodyPr anchorCtr="0" anchor="t" bIns="91425" lIns="91425" rIns="91425" tIns="91425">
            <a:noAutofit/>
          </a:bodyPr>
          <a:lstStyle/>
          <a:p>
            <a:pPr algn="ctr">
              <a:spcBef>
                <a:spcPts val="0"/>
              </a:spcBef>
              <a:buNone/>
            </a:pPr>
            <a:r>
              <a:rPr b="1" lang="en" sz="6000">
                <a:solidFill>
                  <a:srgbClr val="4D4A56"/>
                </a:solidFill>
                <a:latin typeface="Tinos"/>
                <a:ea typeface="Tinos"/>
                <a:cs typeface="Tinos"/>
                <a:sym typeface="Tinos"/>
              </a:rPr>
              <a: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 1 column">
    <p:bg>
      <p:bgPr>
        <a:solidFill>
          <a:srgbClr val="4D4A56"/>
        </a:solidFill>
      </p:bgPr>
    </p:bg>
    <p:spTree>
      <p:nvGrpSpPr>
        <p:cNvPr id="32" name="Shape 32"/>
        <p:cNvGrpSpPr/>
        <p:nvPr/>
      </p:nvGrpSpPr>
      <p:grpSpPr>
        <a:xfrm>
          <a:off x="0" y="0"/>
          <a:ext cx="0" cy="0"/>
          <a:chOff x="0" y="0"/>
          <a:chExt cx="0" cy="0"/>
        </a:xfrm>
      </p:grpSpPr>
      <p:pic>
        <p:nvPicPr>
          <p:cNvPr id="33" name="Shape 33"/>
          <p:cNvPicPr preferRelativeResize="0"/>
          <p:nvPr/>
        </p:nvPicPr>
        <p:blipFill>
          <a:blip r:embed="rId2">
            <a:alphaModFix amt="4000"/>
          </a:blip>
          <a:stretch>
            <a:fillRect/>
          </a:stretch>
        </p:blipFill>
        <p:spPr>
          <a:xfrm>
            <a:off x="0" y="0"/>
            <a:ext cx="9144000" cy="5143500"/>
          </a:xfrm>
          <a:prstGeom prst="rect">
            <a:avLst/>
          </a:prstGeom>
          <a:noFill/>
          <a:ln>
            <a:noFill/>
          </a:ln>
        </p:spPr>
      </p:pic>
      <p:grpSp>
        <p:nvGrpSpPr>
          <p:cNvPr id="34" name="Shape 34"/>
          <p:cNvGrpSpPr/>
          <p:nvPr/>
        </p:nvGrpSpPr>
        <p:grpSpPr>
          <a:xfrm>
            <a:off x="404975" y="441142"/>
            <a:ext cx="8334049" cy="4261215"/>
            <a:chOff x="428900" y="455934"/>
            <a:chExt cx="8334049" cy="4261215"/>
          </a:xfrm>
        </p:grpSpPr>
        <p:sp>
          <p:nvSpPr>
            <p:cNvPr id="35" name="Shape 35"/>
            <p:cNvSpPr/>
            <p:nvPr/>
          </p:nvSpPr>
          <p:spPr>
            <a:xfrm>
              <a:off x="2166250" y="806350"/>
              <a:ext cx="6596699" cy="3910799"/>
            </a:xfrm>
            <a:prstGeom prst="rect">
              <a:avLst/>
            </a:prstGeom>
            <a:solidFill>
              <a:srgbClr val="1B1B46">
                <a:alpha val="10380"/>
              </a:srgbClr>
            </a:solidFill>
            <a:ln>
              <a:noFill/>
            </a:ln>
          </p:spPr>
          <p:txBody>
            <a:bodyPr anchorCtr="0" anchor="ctr" bIns="91425" lIns="91425" rIns="91425" tIns="91425">
              <a:noAutofit/>
            </a:bodyPr>
            <a:lstStyle/>
            <a:p>
              <a:pPr>
                <a:spcBef>
                  <a:spcPts val="0"/>
                </a:spcBef>
                <a:buNone/>
              </a:pPr>
              <a:r>
                <a:t/>
              </a:r>
              <a:endParaRPr/>
            </a:p>
          </p:txBody>
        </p:sp>
        <p:sp>
          <p:nvSpPr>
            <p:cNvPr id="36" name="Shape 36"/>
            <p:cNvSpPr/>
            <p:nvPr/>
          </p:nvSpPr>
          <p:spPr>
            <a:xfrm>
              <a:off x="2090050" y="730150"/>
              <a:ext cx="6596699" cy="3910799"/>
            </a:xfrm>
            <a:prstGeom prst="rect">
              <a:avLst/>
            </a:prstGeom>
            <a:solidFill>
              <a:srgbClr val="FFFFFF"/>
            </a:solidFill>
            <a:ln>
              <a:noFill/>
            </a:ln>
          </p:spPr>
          <p:txBody>
            <a:bodyPr anchorCtr="0" anchor="ctr" bIns="91425" lIns="91425" rIns="91425" tIns="91425">
              <a:noAutofit/>
            </a:bodyPr>
            <a:lstStyle/>
            <a:p>
              <a:pPr>
                <a:spcBef>
                  <a:spcPts val="0"/>
                </a:spcBef>
                <a:buNone/>
              </a:pPr>
              <a:r>
                <a:t/>
              </a:r>
              <a:endParaRPr/>
            </a:p>
          </p:txBody>
        </p:sp>
        <p:sp>
          <p:nvSpPr>
            <p:cNvPr id="37" name="Shape 37"/>
            <p:cNvSpPr/>
            <p:nvPr/>
          </p:nvSpPr>
          <p:spPr>
            <a:xfrm>
              <a:off x="505100" y="532134"/>
              <a:ext cx="1980299" cy="1980299"/>
            </a:xfrm>
            <a:prstGeom prst="rect">
              <a:avLst/>
            </a:prstGeom>
            <a:solidFill>
              <a:srgbClr val="1B1B46">
                <a:alpha val="10380"/>
              </a:srgbClr>
            </a:solidFill>
            <a:ln>
              <a:noFill/>
            </a:ln>
          </p:spPr>
          <p:txBody>
            <a:bodyPr anchorCtr="0" anchor="ctr" bIns="91425" lIns="91425" rIns="91425" tIns="91425">
              <a:noAutofit/>
            </a:bodyPr>
            <a:lstStyle/>
            <a:p>
              <a:pPr>
                <a:spcBef>
                  <a:spcPts val="0"/>
                </a:spcBef>
                <a:buNone/>
              </a:pPr>
              <a:r>
                <a:t/>
              </a:r>
              <a:endParaRPr/>
            </a:p>
          </p:txBody>
        </p:sp>
        <p:sp>
          <p:nvSpPr>
            <p:cNvPr id="38" name="Shape 38"/>
            <p:cNvSpPr/>
            <p:nvPr/>
          </p:nvSpPr>
          <p:spPr>
            <a:xfrm>
              <a:off x="428900" y="455934"/>
              <a:ext cx="1980299" cy="1980299"/>
            </a:xfrm>
            <a:prstGeom prst="rect">
              <a:avLst/>
            </a:prstGeom>
            <a:solidFill>
              <a:srgbClr val="ECC1C8"/>
            </a:solidFill>
            <a:ln>
              <a:noFill/>
            </a:ln>
          </p:spPr>
          <p:txBody>
            <a:bodyPr anchorCtr="0" anchor="ctr" bIns="91425" lIns="91425" rIns="91425" tIns="91425">
              <a:noAutofit/>
            </a:bodyPr>
            <a:lstStyle/>
            <a:p>
              <a:pPr>
                <a:spcBef>
                  <a:spcPts val="0"/>
                </a:spcBef>
                <a:buNone/>
              </a:pPr>
              <a:r>
                <a:t/>
              </a:r>
              <a:endParaRPr/>
            </a:p>
          </p:txBody>
        </p:sp>
      </p:grpSp>
      <p:sp>
        <p:nvSpPr>
          <p:cNvPr id="39" name="Shape 39"/>
          <p:cNvSpPr txBox="1"/>
          <p:nvPr>
            <p:ph type="title"/>
          </p:nvPr>
        </p:nvSpPr>
        <p:spPr>
          <a:xfrm>
            <a:off x="539022" y="536389"/>
            <a:ext cx="1613400" cy="857400"/>
          </a:xfrm>
          <a:prstGeom prst="rect">
            <a:avLst/>
          </a:prstGeom>
        </p:spPr>
        <p:txBody>
          <a:bodyPr anchorCtr="0" anchor="t" bIns="91425" lIns="91425" rIns="91425" tIns="91425"/>
          <a:lstStyle>
            <a:lvl1pPr algn="r">
              <a:spcBef>
                <a:spcPts val="0"/>
              </a:spcBef>
              <a:buClr>
                <a:srgbClr val="FFFFFF"/>
              </a:buClr>
              <a:defRPr>
                <a:solidFill>
                  <a:srgbClr val="FFFFFF"/>
                </a:solidFill>
              </a:defRPr>
            </a:lvl1pPr>
            <a:lvl2pPr algn="r">
              <a:spcBef>
                <a:spcPts val="0"/>
              </a:spcBef>
              <a:buClr>
                <a:srgbClr val="FFFFFF"/>
              </a:buClr>
              <a:defRPr>
                <a:solidFill>
                  <a:srgbClr val="FFFFFF"/>
                </a:solidFill>
              </a:defRPr>
            </a:lvl2pPr>
            <a:lvl3pPr algn="r">
              <a:spcBef>
                <a:spcPts val="0"/>
              </a:spcBef>
              <a:buClr>
                <a:srgbClr val="FFFFFF"/>
              </a:buClr>
              <a:defRPr>
                <a:solidFill>
                  <a:srgbClr val="FFFFFF"/>
                </a:solidFill>
              </a:defRPr>
            </a:lvl3pPr>
            <a:lvl4pPr algn="r">
              <a:spcBef>
                <a:spcPts val="0"/>
              </a:spcBef>
              <a:buClr>
                <a:srgbClr val="FFFFFF"/>
              </a:buClr>
              <a:defRPr>
                <a:solidFill>
                  <a:srgbClr val="FFFFFF"/>
                </a:solidFill>
              </a:defRPr>
            </a:lvl4pPr>
            <a:lvl5pPr algn="r">
              <a:spcBef>
                <a:spcPts val="0"/>
              </a:spcBef>
              <a:buClr>
                <a:srgbClr val="FFFFFF"/>
              </a:buClr>
              <a:defRPr>
                <a:solidFill>
                  <a:srgbClr val="FFFFFF"/>
                </a:solidFill>
              </a:defRPr>
            </a:lvl5pPr>
            <a:lvl6pPr algn="r">
              <a:spcBef>
                <a:spcPts val="0"/>
              </a:spcBef>
              <a:buClr>
                <a:srgbClr val="FFFFFF"/>
              </a:buClr>
              <a:defRPr>
                <a:solidFill>
                  <a:srgbClr val="FFFFFF"/>
                </a:solidFill>
              </a:defRPr>
            </a:lvl6pPr>
            <a:lvl7pPr algn="r">
              <a:spcBef>
                <a:spcPts val="0"/>
              </a:spcBef>
              <a:buClr>
                <a:srgbClr val="FFFFFF"/>
              </a:buClr>
              <a:defRPr>
                <a:solidFill>
                  <a:srgbClr val="FFFFFF"/>
                </a:solidFill>
              </a:defRPr>
            </a:lvl7pPr>
            <a:lvl8pPr algn="r">
              <a:spcBef>
                <a:spcPts val="0"/>
              </a:spcBef>
              <a:buClr>
                <a:srgbClr val="FFFFFF"/>
              </a:buClr>
              <a:defRPr>
                <a:solidFill>
                  <a:srgbClr val="FFFFFF"/>
                </a:solidFill>
              </a:defRPr>
            </a:lvl8pPr>
            <a:lvl9pPr algn="r">
              <a:spcBef>
                <a:spcPts val="0"/>
              </a:spcBef>
              <a:buClr>
                <a:srgbClr val="FFFFFF"/>
              </a:buClr>
              <a:defRPr>
                <a:solidFill>
                  <a:srgbClr val="FFFFFF"/>
                </a:solidFill>
              </a:defRPr>
            </a:lvl9pPr>
          </a:lstStyle>
          <a:p/>
        </p:txBody>
      </p:sp>
      <p:sp>
        <p:nvSpPr>
          <p:cNvPr id="40" name="Shape 40"/>
          <p:cNvSpPr txBox="1"/>
          <p:nvPr>
            <p:ph idx="1" type="body"/>
          </p:nvPr>
        </p:nvSpPr>
        <p:spPr>
          <a:xfrm>
            <a:off x="2798250" y="958750"/>
            <a:ext cx="5503799" cy="3240599"/>
          </a:xfrm>
          <a:prstGeom prst="rect">
            <a:avLst/>
          </a:prstGeom>
        </p:spPr>
        <p:txBody>
          <a:bodyPr anchorCtr="0" anchor="t" bIns="91425" lIns="91425" rIns="91425" tIns="91425"/>
          <a:lstStyle>
            <a:lvl1pPr>
              <a:spcBef>
                <a:spcPts val="0"/>
              </a:spcBef>
              <a:buSzPct val="100000"/>
              <a:buChar char="▹"/>
              <a:defRPr sz="2400"/>
            </a:lvl1pPr>
            <a:lvl2pPr>
              <a:spcBef>
                <a:spcPts val="0"/>
              </a:spcBef>
              <a:buChar char="▸"/>
              <a:defRPr/>
            </a:lvl2pPr>
            <a:lvl3pPr>
              <a:spcBef>
                <a:spcPts val="0"/>
              </a:spcBef>
              <a:buChar char="◦"/>
              <a:defRPr/>
            </a:lvl3pPr>
            <a:lvl4pPr>
              <a:spcBef>
                <a:spcPts val="0"/>
              </a:spcBef>
              <a:buSzPct val="100000"/>
              <a:defRPr sz="2400"/>
            </a:lvl4pPr>
            <a:lvl5pPr>
              <a:spcBef>
                <a:spcPts val="0"/>
              </a:spcBef>
              <a:buSzPct val="100000"/>
              <a:defRPr sz="2400"/>
            </a:lvl5pPr>
            <a:lvl6pPr>
              <a:spcBef>
                <a:spcPts val="0"/>
              </a:spcBef>
              <a:buSzPct val="100000"/>
              <a:defRPr sz="2400"/>
            </a:lvl6pPr>
            <a:lvl7pPr>
              <a:spcBef>
                <a:spcPts val="0"/>
              </a:spcBef>
              <a:buSzPct val="100000"/>
              <a:defRPr sz="2400"/>
            </a:lvl7pPr>
            <a:lvl8pPr>
              <a:spcBef>
                <a:spcPts val="0"/>
              </a:spcBef>
              <a:buSzPct val="100000"/>
              <a:defRPr sz="2400"/>
            </a:lvl8pPr>
            <a:lvl9pPr>
              <a:spcBef>
                <a:spcPts val="0"/>
              </a:spcBef>
              <a:buSzPct val="100000"/>
              <a:defRPr sz="24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 picture">
    <p:bg>
      <p:bgPr>
        <a:solidFill>
          <a:srgbClr val="4D4A56"/>
        </a:solidFill>
      </p:bgPr>
    </p:bg>
    <p:spTree>
      <p:nvGrpSpPr>
        <p:cNvPr id="41" name="Shape 41"/>
        <p:cNvGrpSpPr/>
        <p:nvPr/>
      </p:nvGrpSpPr>
      <p:grpSpPr>
        <a:xfrm>
          <a:off x="0" y="0"/>
          <a:ext cx="0" cy="0"/>
          <a:chOff x="0" y="0"/>
          <a:chExt cx="0" cy="0"/>
        </a:xfrm>
      </p:grpSpPr>
      <p:pic>
        <p:nvPicPr>
          <p:cNvPr id="42" name="Shape 42"/>
          <p:cNvPicPr preferRelativeResize="0"/>
          <p:nvPr/>
        </p:nvPicPr>
        <p:blipFill>
          <a:blip r:embed="rId2">
            <a:alphaModFix amt="4000"/>
          </a:blip>
          <a:stretch>
            <a:fillRect/>
          </a:stretch>
        </p:blipFill>
        <p:spPr>
          <a:xfrm>
            <a:off x="0" y="0"/>
            <a:ext cx="9144000" cy="5143500"/>
          </a:xfrm>
          <a:prstGeom prst="rect">
            <a:avLst/>
          </a:prstGeom>
          <a:noFill/>
          <a:ln>
            <a:noFill/>
          </a:ln>
        </p:spPr>
      </p:pic>
      <p:sp>
        <p:nvSpPr>
          <p:cNvPr id="43" name="Shape 43"/>
          <p:cNvSpPr/>
          <p:nvPr/>
        </p:nvSpPr>
        <p:spPr>
          <a:xfrm>
            <a:off x="671400" y="664730"/>
            <a:ext cx="7953600" cy="3910799"/>
          </a:xfrm>
          <a:prstGeom prst="rect">
            <a:avLst/>
          </a:prstGeom>
          <a:solidFill>
            <a:srgbClr val="1B1B46">
              <a:alpha val="10380"/>
            </a:srgbClr>
          </a:solidFill>
          <a:ln>
            <a:noFill/>
          </a:ln>
        </p:spPr>
        <p:txBody>
          <a:bodyPr anchorCtr="0" anchor="ctr" bIns="91425" lIns="91425" rIns="91425" tIns="91425">
            <a:noAutofit/>
          </a:bodyPr>
          <a:lstStyle/>
          <a:p>
            <a:pPr>
              <a:spcBef>
                <a:spcPts val="0"/>
              </a:spcBef>
              <a:buNone/>
            </a:pPr>
            <a:r>
              <a:t/>
            </a:r>
            <a:endParaRPr/>
          </a:p>
        </p:txBody>
      </p:sp>
      <p:sp>
        <p:nvSpPr>
          <p:cNvPr id="44" name="Shape 44"/>
          <p:cNvSpPr/>
          <p:nvPr/>
        </p:nvSpPr>
        <p:spPr>
          <a:xfrm>
            <a:off x="595200" y="588530"/>
            <a:ext cx="7953600" cy="3910799"/>
          </a:xfrm>
          <a:prstGeom prst="rect">
            <a:avLst/>
          </a:prstGeom>
          <a:solidFill>
            <a:srgbClr val="FFFFFF"/>
          </a:solidFill>
          <a:ln>
            <a:noFill/>
          </a:ln>
        </p:spPr>
        <p:txBody>
          <a:bodyPr anchorCtr="0" anchor="ctr" bIns="91425" lIns="91425" rIns="91425" tIns="91425">
            <a:noAutofit/>
          </a:bodyPr>
          <a:lstStyle/>
          <a:p>
            <a:pPr>
              <a:spcBef>
                <a:spcPts val="0"/>
              </a:spcBef>
              <a:buNone/>
            </a:pPr>
            <a:r>
              <a:t/>
            </a:r>
            <a:endParaRPr/>
          </a:p>
        </p:txBody>
      </p:sp>
      <p:sp>
        <p:nvSpPr>
          <p:cNvPr id="45" name="Shape 45"/>
          <p:cNvSpPr txBox="1"/>
          <p:nvPr>
            <p:ph idx="1" type="body"/>
          </p:nvPr>
        </p:nvSpPr>
        <p:spPr>
          <a:xfrm>
            <a:off x="1052400" y="1577225"/>
            <a:ext cx="2686199" cy="2622000"/>
          </a:xfrm>
          <a:prstGeom prst="rect">
            <a:avLst/>
          </a:prstGeom>
        </p:spPr>
        <p:txBody>
          <a:bodyPr anchorCtr="0" anchor="t" bIns="91425" lIns="91425" rIns="91425" tIns="91425"/>
          <a:lstStyle>
            <a:lvl1pPr rtl="0" algn="r">
              <a:spcBef>
                <a:spcPts val="0"/>
              </a:spcBef>
              <a:buSzPct val="100000"/>
              <a:buChar char="▹"/>
              <a:defRPr sz="1800"/>
            </a:lvl1pPr>
            <a:lvl2pPr rtl="0" algn="r">
              <a:spcBef>
                <a:spcPts val="0"/>
              </a:spcBef>
              <a:buSzPct val="100000"/>
              <a:buChar char="▸"/>
              <a:defRPr sz="1800"/>
            </a:lvl2pPr>
            <a:lvl3pPr rtl="0" algn="r">
              <a:spcBef>
                <a:spcPts val="0"/>
              </a:spcBef>
              <a:buSzPct val="100000"/>
              <a:buChar char="◦"/>
              <a:defRPr sz="1800"/>
            </a:lvl3pPr>
            <a:lvl4pPr rtl="0" algn="r">
              <a:spcBef>
                <a:spcPts val="0"/>
              </a:spcBef>
              <a:defRPr/>
            </a:lvl4pPr>
            <a:lvl5pPr rtl="0" algn="r">
              <a:spcBef>
                <a:spcPts val="0"/>
              </a:spcBef>
              <a:defRPr/>
            </a:lvl5pPr>
            <a:lvl6pPr rtl="0" algn="r">
              <a:spcBef>
                <a:spcPts val="0"/>
              </a:spcBef>
              <a:defRPr/>
            </a:lvl6pPr>
            <a:lvl7pPr rtl="0" algn="r">
              <a:spcBef>
                <a:spcPts val="0"/>
              </a:spcBef>
              <a:defRPr/>
            </a:lvl7pPr>
            <a:lvl8pPr rtl="0" algn="r">
              <a:spcBef>
                <a:spcPts val="0"/>
              </a:spcBef>
              <a:defRPr/>
            </a:lvl8pPr>
            <a:lvl9pPr rtl="0" algn="r">
              <a:spcBef>
                <a:spcPts val="0"/>
              </a:spcBef>
              <a:defRPr/>
            </a:lvl9pPr>
          </a:lstStyle>
          <a:p/>
        </p:txBody>
      </p:sp>
      <p:sp>
        <p:nvSpPr>
          <p:cNvPr id="46" name="Shape 46"/>
          <p:cNvSpPr txBox="1"/>
          <p:nvPr>
            <p:ph type="title"/>
          </p:nvPr>
        </p:nvSpPr>
        <p:spPr>
          <a:xfrm>
            <a:off x="1052325" y="757150"/>
            <a:ext cx="2686199" cy="870900"/>
          </a:xfrm>
          <a:prstGeom prst="rect">
            <a:avLst/>
          </a:prstGeom>
        </p:spPr>
        <p:txBody>
          <a:bodyPr anchorCtr="0" anchor="b" bIns="91425" lIns="91425" rIns="91425" tIns="91425"/>
          <a:lstStyle>
            <a:lvl1pPr rtl="0" algn="r">
              <a:spcBef>
                <a:spcPts val="0"/>
              </a:spcBef>
              <a:buClr>
                <a:srgbClr val="4D4A56"/>
              </a:buClr>
              <a:defRPr>
                <a:solidFill>
                  <a:srgbClr val="4D4A56"/>
                </a:solidFill>
              </a:defRPr>
            </a:lvl1pPr>
            <a:lvl2pPr rtl="0" algn="r">
              <a:spcBef>
                <a:spcPts val="0"/>
              </a:spcBef>
              <a:buClr>
                <a:srgbClr val="4D4A56"/>
              </a:buClr>
              <a:defRPr>
                <a:solidFill>
                  <a:srgbClr val="4D4A56"/>
                </a:solidFill>
              </a:defRPr>
            </a:lvl2pPr>
            <a:lvl3pPr rtl="0" algn="r">
              <a:spcBef>
                <a:spcPts val="0"/>
              </a:spcBef>
              <a:buClr>
                <a:srgbClr val="4D4A56"/>
              </a:buClr>
              <a:defRPr>
                <a:solidFill>
                  <a:srgbClr val="4D4A56"/>
                </a:solidFill>
              </a:defRPr>
            </a:lvl3pPr>
            <a:lvl4pPr rtl="0" algn="r">
              <a:spcBef>
                <a:spcPts val="0"/>
              </a:spcBef>
              <a:buClr>
                <a:srgbClr val="4D4A56"/>
              </a:buClr>
              <a:defRPr>
                <a:solidFill>
                  <a:srgbClr val="4D4A56"/>
                </a:solidFill>
              </a:defRPr>
            </a:lvl4pPr>
            <a:lvl5pPr rtl="0" algn="r">
              <a:spcBef>
                <a:spcPts val="0"/>
              </a:spcBef>
              <a:buClr>
                <a:srgbClr val="4D4A56"/>
              </a:buClr>
              <a:defRPr>
                <a:solidFill>
                  <a:srgbClr val="4D4A56"/>
                </a:solidFill>
              </a:defRPr>
            </a:lvl5pPr>
            <a:lvl6pPr rtl="0" algn="r">
              <a:spcBef>
                <a:spcPts val="0"/>
              </a:spcBef>
              <a:buClr>
                <a:srgbClr val="4D4A56"/>
              </a:buClr>
              <a:defRPr>
                <a:solidFill>
                  <a:srgbClr val="4D4A56"/>
                </a:solidFill>
              </a:defRPr>
            </a:lvl6pPr>
            <a:lvl7pPr rtl="0" algn="r">
              <a:spcBef>
                <a:spcPts val="0"/>
              </a:spcBef>
              <a:buClr>
                <a:srgbClr val="4D4A56"/>
              </a:buClr>
              <a:defRPr>
                <a:solidFill>
                  <a:srgbClr val="4D4A56"/>
                </a:solidFill>
              </a:defRPr>
            </a:lvl7pPr>
            <a:lvl8pPr rtl="0" algn="r">
              <a:spcBef>
                <a:spcPts val="0"/>
              </a:spcBef>
              <a:buClr>
                <a:srgbClr val="4D4A56"/>
              </a:buClr>
              <a:defRPr>
                <a:solidFill>
                  <a:srgbClr val="4D4A56"/>
                </a:solidFill>
              </a:defRPr>
            </a:lvl8pPr>
            <a:lvl9pPr rtl="0" algn="r">
              <a:spcBef>
                <a:spcPts val="0"/>
              </a:spcBef>
              <a:buClr>
                <a:srgbClr val="4D4A56"/>
              </a:buClr>
              <a:defRPr>
                <a:solidFill>
                  <a:srgbClr val="4D4A56"/>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 2 columns">
    <p:bg>
      <p:bgPr>
        <a:solidFill>
          <a:srgbClr val="4D4A56"/>
        </a:solidFill>
      </p:bgPr>
    </p:bg>
    <p:spTree>
      <p:nvGrpSpPr>
        <p:cNvPr id="47" name="Shape 47"/>
        <p:cNvGrpSpPr/>
        <p:nvPr/>
      </p:nvGrpSpPr>
      <p:grpSpPr>
        <a:xfrm>
          <a:off x="0" y="0"/>
          <a:ext cx="0" cy="0"/>
          <a:chOff x="0" y="0"/>
          <a:chExt cx="0" cy="0"/>
        </a:xfrm>
      </p:grpSpPr>
      <p:pic>
        <p:nvPicPr>
          <p:cNvPr id="48" name="Shape 48"/>
          <p:cNvPicPr preferRelativeResize="0"/>
          <p:nvPr/>
        </p:nvPicPr>
        <p:blipFill>
          <a:blip r:embed="rId2">
            <a:alphaModFix amt="5000"/>
          </a:blip>
          <a:stretch>
            <a:fillRect/>
          </a:stretch>
        </p:blipFill>
        <p:spPr>
          <a:xfrm>
            <a:off x="0" y="0"/>
            <a:ext cx="9144000" cy="5143500"/>
          </a:xfrm>
          <a:prstGeom prst="rect">
            <a:avLst/>
          </a:prstGeom>
          <a:noFill/>
          <a:ln>
            <a:noFill/>
          </a:ln>
        </p:spPr>
      </p:pic>
      <p:grpSp>
        <p:nvGrpSpPr>
          <p:cNvPr id="49" name="Shape 49"/>
          <p:cNvGrpSpPr/>
          <p:nvPr/>
        </p:nvGrpSpPr>
        <p:grpSpPr>
          <a:xfrm>
            <a:off x="404975" y="441142"/>
            <a:ext cx="8334049" cy="4261215"/>
            <a:chOff x="428900" y="455934"/>
            <a:chExt cx="8334049" cy="4261215"/>
          </a:xfrm>
        </p:grpSpPr>
        <p:sp>
          <p:nvSpPr>
            <p:cNvPr id="50" name="Shape 50"/>
            <p:cNvSpPr/>
            <p:nvPr/>
          </p:nvSpPr>
          <p:spPr>
            <a:xfrm>
              <a:off x="2166250" y="806350"/>
              <a:ext cx="6596699" cy="3910799"/>
            </a:xfrm>
            <a:prstGeom prst="rect">
              <a:avLst/>
            </a:prstGeom>
            <a:solidFill>
              <a:srgbClr val="1B1B46">
                <a:alpha val="10380"/>
              </a:srgbClr>
            </a:solidFill>
            <a:ln>
              <a:noFill/>
            </a:ln>
          </p:spPr>
          <p:txBody>
            <a:bodyPr anchorCtr="0" anchor="ctr" bIns="91425" lIns="91425" rIns="91425" tIns="91425">
              <a:noAutofit/>
            </a:bodyPr>
            <a:lstStyle/>
            <a:p>
              <a:pPr>
                <a:spcBef>
                  <a:spcPts val="0"/>
                </a:spcBef>
                <a:buNone/>
              </a:pPr>
              <a:r>
                <a:t/>
              </a:r>
              <a:endParaRPr/>
            </a:p>
          </p:txBody>
        </p:sp>
        <p:sp>
          <p:nvSpPr>
            <p:cNvPr id="51" name="Shape 51"/>
            <p:cNvSpPr/>
            <p:nvPr/>
          </p:nvSpPr>
          <p:spPr>
            <a:xfrm>
              <a:off x="2090050" y="730150"/>
              <a:ext cx="6596699" cy="3910799"/>
            </a:xfrm>
            <a:prstGeom prst="rect">
              <a:avLst/>
            </a:prstGeom>
            <a:solidFill>
              <a:srgbClr val="FFFFFF"/>
            </a:solidFill>
            <a:ln>
              <a:noFill/>
            </a:ln>
          </p:spPr>
          <p:txBody>
            <a:bodyPr anchorCtr="0" anchor="ctr" bIns="91425" lIns="91425" rIns="91425" tIns="91425">
              <a:noAutofit/>
            </a:bodyPr>
            <a:lstStyle/>
            <a:p>
              <a:pPr>
                <a:spcBef>
                  <a:spcPts val="0"/>
                </a:spcBef>
                <a:buNone/>
              </a:pPr>
              <a:r>
                <a:t/>
              </a:r>
              <a:endParaRPr/>
            </a:p>
          </p:txBody>
        </p:sp>
        <p:sp>
          <p:nvSpPr>
            <p:cNvPr id="52" name="Shape 52"/>
            <p:cNvSpPr/>
            <p:nvPr/>
          </p:nvSpPr>
          <p:spPr>
            <a:xfrm>
              <a:off x="505100" y="532134"/>
              <a:ext cx="1980299" cy="1980299"/>
            </a:xfrm>
            <a:prstGeom prst="rect">
              <a:avLst/>
            </a:prstGeom>
            <a:solidFill>
              <a:srgbClr val="1B1B46">
                <a:alpha val="10380"/>
              </a:srgbClr>
            </a:solidFill>
            <a:ln>
              <a:noFill/>
            </a:ln>
          </p:spPr>
          <p:txBody>
            <a:bodyPr anchorCtr="0" anchor="ctr" bIns="91425" lIns="91425" rIns="91425" tIns="91425">
              <a:noAutofit/>
            </a:bodyPr>
            <a:lstStyle/>
            <a:p>
              <a:pPr>
                <a:spcBef>
                  <a:spcPts val="0"/>
                </a:spcBef>
                <a:buNone/>
              </a:pPr>
              <a:r>
                <a:t/>
              </a:r>
              <a:endParaRPr/>
            </a:p>
          </p:txBody>
        </p:sp>
        <p:sp>
          <p:nvSpPr>
            <p:cNvPr id="53" name="Shape 53"/>
            <p:cNvSpPr/>
            <p:nvPr/>
          </p:nvSpPr>
          <p:spPr>
            <a:xfrm>
              <a:off x="428900" y="455934"/>
              <a:ext cx="1980299" cy="1980299"/>
            </a:xfrm>
            <a:prstGeom prst="rect">
              <a:avLst/>
            </a:prstGeom>
            <a:solidFill>
              <a:srgbClr val="ECC1C8"/>
            </a:solidFill>
            <a:ln>
              <a:noFill/>
            </a:ln>
          </p:spPr>
          <p:txBody>
            <a:bodyPr anchorCtr="0" anchor="ctr" bIns="91425" lIns="91425" rIns="91425" tIns="91425">
              <a:noAutofit/>
            </a:bodyPr>
            <a:lstStyle/>
            <a:p>
              <a:pPr>
                <a:spcBef>
                  <a:spcPts val="0"/>
                </a:spcBef>
                <a:buNone/>
              </a:pPr>
              <a:r>
                <a:t/>
              </a:r>
              <a:endParaRPr/>
            </a:p>
          </p:txBody>
        </p:sp>
      </p:grpSp>
      <p:sp>
        <p:nvSpPr>
          <p:cNvPr id="54" name="Shape 54"/>
          <p:cNvSpPr txBox="1"/>
          <p:nvPr>
            <p:ph type="title"/>
          </p:nvPr>
        </p:nvSpPr>
        <p:spPr>
          <a:xfrm>
            <a:off x="534609" y="541178"/>
            <a:ext cx="1613400" cy="857400"/>
          </a:xfrm>
          <a:prstGeom prst="rect">
            <a:avLst/>
          </a:prstGeom>
        </p:spPr>
        <p:txBody>
          <a:bodyPr anchorCtr="0" anchor="t" bIns="91425" lIns="91425" rIns="91425" tIns="91425"/>
          <a:lstStyle>
            <a:lvl1pPr algn="r">
              <a:spcBef>
                <a:spcPts val="0"/>
              </a:spcBef>
              <a:buClr>
                <a:srgbClr val="FFFFFF"/>
              </a:buClr>
              <a:defRPr>
                <a:solidFill>
                  <a:srgbClr val="FFFFFF"/>
                </a:solidFill>
              </a:defRPr>
            </a:lvl1pPr>
            <a:lvl2pPr algn="r">
              <a:spcBef>
                <a:spcPts val="0"/>
              </a:spcBef>
              <a:buClr>
                <a:srgbClr val="FFFFFF"/>
              </a:buClr>
              <a:defRPr>
                <a:solidFill>
                  <a:srgbClr val="FFFFFF"/>
                </a:solidFill>
              </a:defRPr>
            </a:lvl2pPr>
            <a:lvl3pPr algn="r">
              <a:spcBef>
                <a:spcPts val="0"/>
              </a:spcBef>
              <a:buClr>
                <a:srgbClr val="FFFFFF"/>
              </a:buClr>
              <a:defRPr>
                <a:solidFill>
                  <a:srgbClr val="FFFFFF"/>
                </a:solidFill>
              </a:defRPr>
            </a:lvl3pPr>
            <a:lvl4pPr algn="r">
              <a:spcBef>
                <a:spcPts val="0"/>
              </a:spcBef>
              <a:buClr>
                <a:srgbClr val="FFFFFF"/>
              </a:buClr>
              <a:defRPr>
                <a:solidFill>
                  <a:srgbClr val="FFFFFF"/>
                </a:solidFill>
              </a:defRPr>
            </a:lvl4pPr>
            <a:lvl5pPr algn="r">
              <a:spcBef>
                <a:spcPts val="0"/>
              </a:spcBef>
              <a:buClr>
                <a:srgbClr val="FFFFFF"/>
              </a:buClr>
              <a:defRPr>
                <a:solidFill>
                  <a:srgbClr val="FFFFFF"/>
                </a:solidFill>
              </a:defRPr>
            </a:lvl5pPr>
            <a:lvl6pPr algn="r">
              <a:spcBef>
                <a:spcPts val="0"/>
              </a:spcBef>
              <a:buClr>
                <a:srgbClr val="FFFFFF"/>
              </a:buClr>
              <a:defRPr>
                <a:solidFill>
                  <a:srgbClr val="FFFFFF"/>
                </a:solidFill>
              </a:defRPr>
            </a:lvl6pPr>
            <a:lvl7pPr algn="r">
              <a:spcBef>
                <a:spcPts val="0"/>
              </a:spcBef>
              <a:buClr>
                <a:srgbClr val="FFFFFF"/>
              </a:buClr>
              <a:defRPr>
                <a:solidFill>
                  <a:srgbClr val="FFFFFF"/>
                </a:solidFill>
              </a:defRPr>
            </a:lvl7pPr>
            <a:lvl8pPr algn="r">
              <a:spcBef>
                <a:spcPts val="0"/>
              </a:spcBef>
              <a:buClr>
                <a:srgbClr val="FFFFFF"/>
              </a:buClr>
              <a:defRPr>
                <a:solidFill>
                  <a:srgbClr val="FFFFFF"/>
                </a:solidFill>
              </a:defRPr>
            </a:lvl8pPr>
            <a:lvl9pPr algn="r">
              <a:spcBef>
                <a:spcPts val="0"/>
              </a:spcBef>
              <a:buClr>
                <a:srgbClr val="FFFFFF"/>
              </a:buClr>
              <a:defRPr>
                <a:solidFill>
                  <a:srgbClr val="FFFFFF"/>
                </a:solidFill>
              </a:defRPr>
            </a:lvl9pPr>
          </a:lstStyle>
          <a:p/>
        </p:txBody>
      </p:sp>
      <p:sp>
        <p:nvSpPr>
          <p:cNvPr id="55" name="Shape 55"/>
          <p:cNvSpPr txBox="1"/>
          <p:nvPr>
            <p:ph idx="1" type="body"/>
          </p:nvPr>
        </p:nvSpPr>
        <p:spPr>
          <a:xfrm>
            <a:off x="2757725" y="1123950"/>
            <a:ext cx="2700600" cy="3095999"/>
          </a:xfrm>
          <a:prstGeom prst="rect">
            <a:avLst/>
          </a:prstGeom>
        </p:spPr>
        <p:txBody>
          <a:bodyPr anchorCtr="0" anchor="t" bIns="91425" lIns="91425" rIns="91425" tIns="91425"/>
          <a:lstStyle>
            <a:lvl1pPr>
              <a:spcBef>
                <a:spcPts val="0"/>
              </a:spcBef>
              <a:buSzPct val="100000"/>
              <a:defRPr sz="1800"/>
            </a:lvl1pPr>
            <a:lvl2pPr>
              <a:spcBef>
                <a:spcPts val="0"/>
              </a:spcBef>
              <a:buSzPct val="100000"/>
              <a:defRPr sz="1800"/>
            </a:lvl2pPr>
            <a:lvl3pPr>
              <a:spcBef>
                <a:spcPts val="0"/>
              </a:spcBef>
              <a:buSzPct val="100000"/>
              <a:defRPr sz="1800"/>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56" name="Shape 56"/>
          <p:cNvSpPr txBox="1"/>
          <p:nvPr>
            <p:ph idx="2" type="body"/>
          </p:nvPr>
        </p:nvSpPr>
        <p:spPr>
          <a:xfrm>
            <a:off x="5620903" y="1123950"/>
            <a:ext cx="2700600" cy="3095999"/>
          </a:xfrm>
          <a:prstGeom prst="rect">
            <a:avLst/>
          </a:prstGeom>
        </p:spPr>
        <p:txBody>
          <a:bodyPr anchorCtr="0" anchor="t" bIns="91425" lIns="91425" rIns="91425" tIns="91425"/>
          <a:lstStyle>
            <a:lvl1pPr>
              <a:spcBef>
                <a:spcPts val="0"/>
              </a:spcBef>
              <a:buSzPct val="100000"/>
              <a:defRPr sz="1800"/>
            </a:lvl1pPr>
            <a:lvl2pPr>
              <a:spcBef>
                <a:spcPts val="0"/>
              </a:spcBef>
              <a:buSzPct val="100000"/>
              <a:defRPr sz="1800"/>
            </a:lvl2pPr>
            <a:lvl3pPr>
              <a:spcBef>
                <a:spcPts val="0"/>
              </a:spcBef>
              <a:buSzPct val="100000"/>
              <a:defRPr sz="1800"/>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 3 columns">
    <p:bg>
      <p:bgPr>
        <a:solidFill>
          <a:srgbClr val="4D4A56"/>
        </a:solidFill>
      </p:bgPr>
    </p:bg>
    <p:spTree>
      <p:nvGrpSpPr>
        <p:cNvPr id="57" name="Shape 57"/>
        <p:cNvGrpSpPr/>
        <p:nvPr/>
      </p:nvGrpSpPr>
      <p:grpSpPr>
        <a:xfrm>
          <a:off x="0" y="0"/>
          <a:ext cx="0" cy="0"/>
          <a:chOff x="0" y="0"/>
          <a:chExt cx="0" cy="0"/>
        </a:xfrm>
      </p:grpSpPr>
      <p:pic>
        <p:nvPicPr>
          <p:cNvPr id="58" name="Shape 58"/>
          <p:cNvPicPr preferRelativeResize="0"/>
          <p:nvPr/>
        </p:nvPicPr>
        <p:blipFill>
          <a:blip r:embed="rId2">
            <a:alphaModFix amt="5000"/>
          </a:blip>
          <a:stretch>
            <a:fillRect/>
          </a:stretch>
        </p:blipFill>
        <p:spPr>
          <a:xfrm>
            <a:off x="0" y="0"/>
            <a:ext cx="9144000" cy="5143500"/>
          </a:xfrm>
          <a:prstGeom prst="rect">
            <a:avLst/>
          </a:prstGeom>
          <a:noFill/>
          <a:ln>
            <a:noFill/>
          </a:ln>
        </p:spPr>
      </p:pic>
      <p:grpSp>
        <p:nvGrpSpPr>
          <p:cNvPr id="59" name="Shape 59"/>
          <p:cNvGrpSpPr/>
          <p:nvPr/>
        </p:nvGrpSpPr>
        <p:grpSpPr>
          <a:xfrm>
            <a:off x="404975" y="441142"/>
            <a:ext cx="8334049" cy="4261215"/>
            <a:chOff x="428900" y="455934"/>
            <a:chExt cx="8334049" cy="4261215"/>
          </a:xfrm>
        </p:grpSpPr>
        <p:sp>
          <p:nvSpPr>
            <p:cNvPr id="60" name="Shape 60"/>
            <p:cNvSpPr/>
            <p:nvPr/>
          </p:nvSpPr>
          <p:spPr>
            <a:xfrm>
              <a:off x="2166250" y="806350"/>
              <a:ext cx="6596699" cy="3910799"/>
            </a:xfrm>
            <a:prstGeom prst="rect">
              <a:avLst/>
            </a:prstGeom>
            <a:solidFill>
              <a:srgbClr val="1B1B46">
                <a:alpha val="10380"/>
              </a:srgbClr>
            </a:solidFill>
            <a:ln>
              <a:noFill/>
            </a:ln>
          </p:spPr>
          <p:txBody>
            <a:bodyPr anchorCtr="0" anchor="ctr" bIns="91425" lIns="91425" rIns="91425" tIns="91425">
              <a:noAutofit/>
            </a:bodyPr>
            <a:lstStyle/>
            <a:p>
              <a:pPr>
                <a:spcBef>
                  <a:spcPts val="0"/>
                </a:spcBef>
                <a:buNone/>
              </a:pPr>
              <a:r>
                <a:t/>
              </a:r>
              <a:endParaRPr/>
            </a:p>
          </p:txBody>
        </p:sp>
        <p:sp>
          <p:nvSpPr>
            <p:cNvPr id="61" name="Shape 61"/>
            <p:cNvSpPr/>
            <p:nvPr/>
          </p:nvSpPr>
          <p:spPr>
            <a:xfrm>
              <a:off x="2090050" y="730150"/>
              <a:ext cx="6596699" cy="3910799"/>
            </a:xfrm>
            <a:prstGeom prst="rect">
              <a:avLst/>
            </a:prstGeom>
            <a:solidFill>
              <a:srgbClr val="FFFFFF"/>
            </a:solidFill>
            <a:ln>
              <a:noFill/>
            </a:ln>
          </p:spPr>
          <p:txBody>
            <a:bodyPr anchorCtr="0" anchor="ctr" bIns="91425" lIns="91425" rIns="91425" tIns="91425">
              <a:noAutofit/>
            </a:bodyPr>
            <a:lstStyle/>
            <a:p>
              <a:pPr>
                <a:spcBef>
                  <a:spcPts val="0"/>
                </a:spcBef>
                <a:buNone/>
              </a:pPr>
              <a:r>
                <a:t/>
              </a:r>
              <a:endParaRPr/>
            </a:p>
          </p:txBody>
        </p:sp>
        <p:sp>
          <p:nvSpPr>
            <p:cNvPr id="62" name="Shape 62"/>
            <p:cNvSpPr/>
            <p:nvPr/>
          </p:nvSpPr>
          <p:spPr>
            <a:xfrm>
              <a:off x="505100" y="532134"/>
              <a:ext cx="1980299" cy="1980299"/>
            </a:xfrm>
            <a:prstGeom prst="rect">
              <a:avLst/>
            </a:prstGeom>
            <a:solidFill>
              <a:srgbClr val="1B1B46">
                <a:alpha val="10380"/>
              </a:srgbClr>
            </a:solidFill>
            <a:ln>
              <a:noFill/>
            </a:ln>
          </p:spPr>
          <p:txBody>
            <a:bodyPr anchorCtr="0" anchor="ctr" bIns="91425" lIns="91425" rIns="91425" tIns="91425">
              <a:noAutofit/>
            </a:bodyPr>
            <a:lstStyle/>
            <a:p>
              <a:pPr>
                <a:spcBef>
                  <a:spcPts val="0"/>
                </a:spcBef>
                <a:buNone/>
              </a:pPr>
              <a:r>
                <a:t/>
              </a:r>
              <a:endParaRPr/>
            </a:p>
          </p:txBody>
        </p:sp>
        <p:sp>
          <p:nvSpPr>
            <p:cNvPr id="63" name="Shape 63"/>
            <p:cNvSpPr/>
            <p:nvPr/>
          </p:nvSpPr>
          <p:spPr>
            <a:xfrm>
              <a:off x="428900" y="455934"/>
              <a:ext cx="1980299" cy="1980299"/>
            </a:xfrm>
            <a:prstGeom prst="rect">
              <a:avLst/>
            </a:prstGeom>
            <a:solidFill>
              <a:srgbClr val="ECC1C8"/>
            </a:solidFill>
            <a:ln>
              <a:noFill/>
            </a:ln>
          </p:spPr>
          <p:txBody>
            <a:bodyPr anchorCtr="0" anchor="ctr" bIns="91425" lIns="91425" rIns="91425" tIns="91425">
              <a:noAutofit/>
            </a:bodyPr>
            <a:lstStyle/>
            <a:p>
              <a:pPr>
                <a:spcBef>
                  <a:spcPts val="0"/>
                </a:spcBef>
                <a:buNone/>
              </a:pPr>
              <a:r>
                <a:t/>
              </a:r>
              <a:endParaRPr/>
            </a:p>
          </p:txBody>
        </p:sp>
      </p:grpSp>
      <p:sp>
        <p:nvSpPr>
          <p:cNvPr id="64" name="Shape 64"/>
          <p:cNvSpPr txBox="1"/>
          <p:nvPr>
            <p:ph type="title"/>
          </p:nvPr>
        </p:nvSpPr>
        <p:spPr>
          <a:xfrm>
            <a:off x="381000" y="530127"/>
            <a:ext cx="1778100" cy="857400"/>
          </a:xfrm>
          <a:prstGeom prst="rect">
            <a:avLst/>
          </a:prstGeom>
        </p:spPr>
        <p:txBody>
          <a:bodyPr anchorCtr="0" anchor="t" bIns="91425" lIns="91425" rIns="91425" tIns="91425"/>
          <a:lstStyle>
            <a:lvl1pPr rtl="0" algn="r">
              <a:spcBef>
                <a:spcPts val="0"/>
              </a:spcBef>
              <a:buClr>
                <a:srgbClr val="FFFFFF"/>
              </a:buClr>
              <a:defRPr>
                <a:solidFill>
                  <a:srgbClr val="FFFFFF"/>
                </a:solidFill>
              </a:defRPr>
            </a:lvl1pPr>
            <a:lvl2pPr rtl="0" algn="r">
              <a:spcBef>
                <a:spcPts val="0"/>
              </a:spcBef>
              <a:buClr>
                <a:srgbClr val="FFFFFF"/>
              </a:buClr>
              <a:defRPr>
                <a:solidFill>
                  <a:srgbClr val="FFFFFF"/>
                </a:solidFill>
              </a:defRPr>
            </a:lvl2pPr>
            <a:lvl3pPr rtl="0" algn="r">
              <a:spcBef>
                <a:spcPts val="0"/>
              </a:spcBef>
              <a:buClr>
                <a:srgbClr val="FFFFFF"/>
              </a:buClr>
              <a:defRPr>
                <a:solidFill>
                  <a:srgbClr val="FFFFFF"/>
                </a:solidFill>
              </a:defRPr>
            </a:lvl3pPr>
            <a:lvl4pPr rtl="0" algn="r">
              <a:spcBef>
                <a:spcPts val="0"/>
              </a:spcBef>
              <a:buClr>
                <a:srgbClr val="FFFFFF"/>
              </a:buClr>
              <a:defRPr>
                <a:solidFill>
                  <a:srgbClr val="FFFFFF"/>
                </a:solidFill>
              </a:defRPr>
            </a:lvl4pPr>
            <a:lvl5pPr rtl="0" algn="r">
              <a:spcBef>
                <a:spcPts val="0"/>
              </a:spcBef>
              <a:buClr>
                <a:srgbClr val="FFFFFF"/>
              </a:buClr>
              <a:defRPr>
                <a:solidFill>
                  <a:srgbClr val="FFFFFF"/>
                </a:solidFill>
              </a:defRPr>
            </a:lvl5pPr>
            <a:lvl6pPr rtl="0" algn="r">
              <a:spcBef>
                <a:spcPts val="0"/>
              </a:spcBef>
              <a:buClr>
                <a:srgbClr val="FFFFFF"/>
              </a:buClr>
              <a:defRPr>
                <a:solidFill>
                  <a:srgbClr val="FFFFFF"/>
                </a:solidFill>
              </a:defRPr>
            </a:lvl6pPr>
            <a:lvl7pPr rtl="0" algn="r">
              <a:spcBef>
                <a:spcPts val="0"/>
              </a:spcBef>
              <a:buClr>
                <a:srgbClr val="FFFFFF"/>
              </a:buClr>
              <a:defRPr>
                <a:solidFill>
                  <a:srgbClr val="FFFFFF"/>
                </a:solidFill>
              </a:defRPr>
            </a:lvl7pPr>
            <a:lvl8pPr rtl="0" algn="r">
              <a:spcBef>
                <a:spcPts val="0"/>
              </a:spcBef>
              <a:buClr>
                <a:srgbClr val="FFFFFF"/>
              </a:buClr>
              <a:defRPr>
                <a:solidFill>
                  <a:srgbClr val="FFFFFF"/>
                </a:solidFill>
              </a:defRPr>
            </a:lvl8pPr>
            <a:lvl9pPr rtl="0" algn="r">
              <a:spcBef>
                <a:spcPts val="0"/>
              </a:spcBef>
              <a:buClr>
                <a:srgbClr val="FFFFFF"/>
              </a:buClr>
              <a:defRPr>
                <a:solidFill>
                  <a:srgbClr val="FFFFFF"/>
                </a:solidFill>
              </a:defRPr>
            </a:lvl9pPr>
          </a:lstStyle>
          <a:p/>
        </p:txBody>
      </p:sp>
      <p:sp>
        <p:nvSpPr>
          <p:cNvPr id="65" name="Shape 65"/>
          <p:cNvSpPr txBox="1"/>
          <p:nvPr>
            <p:ph idx="1" type="body"/>
          </p:nvPr>
        </p:nvSpPr>
        <p:spPr>
          <a:xfrm>
            <a:off x="2652480" y="1054700"/>
            <a:ext cx="1855499" cy="3289800"/>
          </a:xfrm>
          <a:prstGeom prst="rect">
            <a:avLst/>
          </a:prstGeom>
        </p:spPr>
        <p:txBody>
          <a:bodyPr anchorCtr="0" anchor="t" bIns="91425" lIns="91425" rIns="91425" tIns="91425"/>
          <a:lstStyle>
            <a:lvl1pPr rtl="0">
              <a:spcBef>
                <a:spcPts val="0"/>
              </a:spcBef>
              <a:buSzPct val="100000"/>
              <a:defRPr sz="1400"/>
            </a:lvl1pPr>
            <a:lvl2pPr rtl="0">
              <a:spcBef>
                <a:spcPts val="0"/>
              </a:spcBef>
              <a:buSzPct val="100000"/>
              <a:defRPr sz="1400"/>
            </a:lvl2pPr>
            <a:lvl3pPr rtl="0">
              <a:spcBef>
                <a:spcPts val="0"/>
              </a:spcBef>
              <a:buSzPct val="100000"/>
              <a:defRPr sz="1400"/>
            </a:lvl3pPr>
            <a:lvl4pPr rtl="0">
              <a:spcBef>
                <a:spcPts val="0"/>
              </a:spcBef>
              <a:buSzPct val="100000"/>
              <a:defRPr sz="1400"/>
            </a:lvl4pPr>
            <a:lvl5pPr rtl="0">
              <a:spcBef>
                <a:spcPts val="0"/>
              </a:spcBef>
              <a:buSzPct val="100000"/>
              <a:defRPr sz="1400"/>
            </a:lvl5pPr>
            <a:lvl6pPr rtl="0">
              <a:spcBef>
                <a:spcPts val="0"/>
              </a:spcBef>
              <a:buSzPct val="100000"/>
              <a:defRPr sz="1400"/>
            </a:lvl6pPr>
            <a:lvl7pPr rtl="0">
              <a:spcBef>
                <a:spcPts val="0"/>
              </a:spcBef>
              <a:buSzPct val="100000"/>
              <a:defRPr sz="1400"/>
            </a:lvl7pPr>
            <a:lvl8pPr rtl="0">
              <a:spcBef>
                <a:spcPts val="0"/>
              </a:spcBef>
              <a:buSzPct val="100000"/>
              <a:defRPr sz="1400"/>
            </a:lvl8pPr>
            <a:lvl9pPr rtl="0">
              <a:spcBef>
                <a:spcPts val="0"/>
              </a:spcBef>
              <a:buSzPct val="100000"/>
              <a:defRPr sz="1400"/>
            </a:lvl9pPr>
          </a:lstStyle>
          <a:p/>
        </p:txBody>
      </p:sp>
      <p:sp>
        <p:nvSpPr>
          <p:cNvPr id="66" name="Shape 66"/>
          <p:cNvSpPr txBox="1"/>
          <p:nvPr>
            <p:ph idx="2" type="body"/>
          </p:nvPr>
        </p:nvSpPr>
        <p:spPr>
          <a:xfrm>
            <a:off x="4603343" y="1054700"/>
            <a:ext cx="1855499" cy="3289800"/>
          </a:xfrm>
          <a:prstGeom prst="rect">
            <a:avLst/>
          </a:prstGeom>
        </p:spPr>
        <p:txBody>
          <a:bodyPr anchorCtr="0" anchor="t" bIns="91425" lIns="91425" rIns="91425" tIns="91425"/>
          <a:lstStyle>
            <a:lvl1pPr rtl="0">
              <a:spcBef>
                <a:spcPts val="0"/>
              </a:spcBef>
              <a:buSzPct val="100000"/>
              <a:defRPr sz="1400"/>
            </a:lvl1pPr>
            <a:lvl2pPr rtl="0">
              <a:spcBef>
                <a:spcPts val="0"/>
              </a:spcBef>
              <a:buSzPct val="100000"/>
              <a:defRPr sz="1400"/>
            </a:lvl2pPr>
            <a:lvl3pPr rtl="0">
              <a:spcBef>
                <a:spcPts val="0"/>
              </a:spcBef>
              <a:buSzPct val="100000"/>
              <a:defRPr sz="1400"/>
            </a:lvl3pPr>
            <a:lvl4pPr rtl="0">
              <a:spcBef>
                <a:spcPts val="0"/>
              </a:spcBef>
              <a:buSzPct val="100000"/>
              <a:defRPr sz="1400"/>
            </a:lvl4pPr>
            <a:lvl5pPr rtl="0">
              <a:spcBef>
                <a:spcPts val="0"/>
              </a:spcBef>
              <a:buSzPct val="100000"/>
              <a:defRPr sz="1400"/>
            </a:lvl5pPr>
            <a:lvl6pPr rtl="0">
              <a:spcBef>
                <a:spcPts val="0"/>
              </a:spcBef>
              <a:buSzPct val="100000"/>
              <a:defRPr sz="1400"/>
            </a:lvl6pPr>
            <a:lvl7pPr rtl="0">
              <a:spcBef>
                <a:spcPts val="0"/>
              </a:spcBef>
              <a:buSzPct val="100000"/>
              <a:defRPr sz="1400"/>
            </a:lvl7pPr>
            <a:lvl8pPr rtl="0">
              <a:spcBef>
                <a:spcPts val="0"/>
              </a:spcBef>
              <a:buSzPct val="100000"/>
              <a:defRPr sz="1400"/>
            </a:lvl8pPr>
            <a:lvl9pPr rtl="0">
              <a:spcBef>
                <a:spcPts val="0"/>
              </a:spcBef>
              <a:buSzPct val="100000"/>
              <a:defRPr sz="1400"/>
            </a:lvl9pPr>
          </a:lstStyle>
          <a:p/>
        </p:txBody>
      </p:sp>
      <p:sp>
        <p:nvSpPr>
          <p:cNvPr id="67" name="Shape 67"/>
          <p:cNvSpPr txBox="1"/>
          <p:nvPr>
            <p:ph idx="3" type="body"/>
          </p:nvPr>
        </p:nvSpPr>
        <p:spPr>
          <a:xfrm>
            <a:off x="6554205" y="1054700"/>
            <a:ext cx="1855499" cy="3289800"/>
          </a:xfrm>
          <a:prstGeom prst="rect">
            <a:avLst/>
          </a:prstGeom>
        </p:spPr>
        <p:txBody>
          <a:bodyPr anchorCtr="0" anchor="t" bIns="91425" lIns="91425" rIns="91425" tIns="91425"/>
          <a:lstStyle>
            <a:lvl1pPr rtl="0">
              <a:spcBef>
                <a:spcPts val="0"/>
              </a:spcBef>
              <a:buSzPct val="100000"/>
              <a:defRPr sz="1400"/>
            </a:lvl1pPr>
            <a:lvl2pPr rtl="0">
              <a:spcBef>
                <a:spcPts val="0"/>
              </a:spcBef>
              <a:buSzPct val="100000"/>
              <a:defRPr sz="1400"/>
            </a:lvl2pPr>
            <a:lvl3pPr rtl="0">
              <a:spcBef>
                <a:spcPts val="0"/>
              </a:spcBef>
              <a:buSzPct val="100000"/>
              <a:defRPr sz="1400"/>
            </a:lvl3pPr>
            <a:lvl4pPr rtl="0">
              <a:spcBef>
                <a:spcPts val="0"/>
              </a:spcBef>
              <a:buSzPct val="100000"/>
              <a:defRPr sz="1400"/>
            </a:lvl4pPr>
            <a:lvl5pPr rtl="0">
              <a:spcBef>
                <a:spcPts val="0"/>
              </a:spcBef>
              <a:buSzPct val="100000"/>
              <a:defRPr sz="1400"/>
            </a:lvl5pPr>
            <a:lvl6pPr rtl="0">
              <a:spcBef>
                <a:spcPts val="0"/>
              </a:spcBef>
              <a:buSzPct val="100000"/>
              <a:defRPr sz="1400"/>
            </a:lvl6pPr>
            <a:lvl7pPr rtl="0">
              <a:spcBef>
                <a:spcPts val="0"/>
              </a:spcBef>
              <a:buSzPct val="100000"/>
              <a:defRPr sz="1400"/>
            </a:lvl7pPr>
            <a:lvl8pPr rtl="0">
              <a:spcBef>
                <a:spcPts val="0"/>
              </a:spcBef>
              <a:buSzPct val="100000"/>
              <a:defRPr sz="1400"/>
            </a:lvl8pPr>
            <a:lvl9pPr rtl="0">
              <a:spcBef>
                <a:spcPts val="0"/>
              </a:spcBef>
              <a:buSzPct val="100000"/>
              <a:defRPr sz="14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bg>
      <p:bgPr>
        <a:solidFill>
          <a:srgbClr val="4D4A56"/>
        </a:solidFill>
      </p:bgPr>
    </p:bg>
    <p:spTree>
      <p:nvGrpSpPr>
        <p:cNvPr id="68" name="Shape 68"/>
        <p:cNvGrpSpPr/>
        <p:nvPr/>
      </p:nvGrpSpPr>
      <p:grpSpPr>
        <a:xfrm>
          <a:off x="0" y="0"/>
          <a:ext cx="0" cy="0"/>
          <a:chOff x="0" y="0"/>
          <a:chExt cx="0" cy="0"/>
        </a:xfrm>
      </p:grpSpPr>
      <p:pic>
        <p:nvPicPr>
          <p:cNvPr id="69" name="Shape 69"/>
          <p:cNvPicPr preferRelativeResize="0"/>
          <p:nvPr/>
        </p:nvPicPr>
        <p:blipFill>
          <a:blip r:embed="rId2">
            <a:alphaModFix amt="4000"/>
          </a:blip>
          <a:stretch>
            <a:fillRect/>
          </a:stretch>
        </p:blipFill>
        <p:spPr>
          <a:xfrm>
            <a:off x="0" y="0"/>
            <a:ext cx="9144000" cy="5143500"/>
          </a:xfrm>
          <a:prstGeom prst="rect">
            <a:avLst/>
          </a:prstGeom>
          <a:noFill/>
          <a:ln>
            <a:noFill/>
          </a:ln>
        </p:spPr>
      </p:pic>
      <p:sp>
        <p:nvSpPr>
          <p:cNvPr id="70" name="Shape 70"/>
          <p:cNvSpPr/>
          <p:nvPr/>
        </p:nvSpPr>
        <p:spPr>
          <a:xfrm>
            <a:off x="481175" y="517341"/>
            <a:ext cx="1980299" cy="1980299"/>
          </a:xfrm>
          <a:prstGeom prst="rect">
            <a:avLst/>
          </a:prstGeom>
          <a:solidFill>
            <a:srgbClr val="1B1B46">
              <a:alpha val="10380"/>
            </a:srgbClr>
          </a:solidFill>
          <a:ln>
            <a:noFill/>
          </a:ln>
        </p:spPr>
        <p:txBody>
          <a:bodyPr anchorCtr="0" anchor="ctr" bIns="91425" lIns="91425" rIns="91425" tIns="91425">
            <a:noAutofit/>
          </a:bodyPr>
          <a:lstStyle/>
          <a:p>
            <a:pPr>
              <a:spcBef>
                <a:spcPts val="0"/>
              </a:spcBef>
              <a:buNone/>
            </a:pPr>
            <a:r>
              <a:t/>
            </a:r>
            <a:endParaRPr/>
          </a:p>
        </p:txBody>
      </p:sp>
      <p:sp>
        <p:nvSpPr>
          <p:cNvPr id="71" name="Shape 71"/>
          <p:cNvSpPr/>
          <p:nvPr/>
        </p:nvSpPr>
        <p:spPr>
          <a:xfrm>
            <a:off x="404975" y="441141"/>
            <a:ext cx="1980299" cy="1980299"/>
          </a:xfrm>
          <a:prstGeom prst="rect">
            <a:avLst/>
          </a:prstGeom>
          <a:solidFill>
            <a:srgbClr val="ECC1C8"/>
          </a:solidFill>
          <a:ln>
            <a:noFill/>
          </a:ln>
        </p:spPr>
        <p:txBody>
          <a:bodyPr anchorCtr="0" anchor="ctr" bIns="91425" lIns="91425" rIns="91425" tIns="91425">
            <a:noAutofit/>
          </a:bodyPr>
          <a:lstStyle/>
          <a:p>
            <a:pPr>
              <a:spcBef>
                <a:spcPts val="0"/>
              </a:spcBef>
              <a:buNone/>
            </a:pPr>
            <a:r>
              <a:t/>
            </a:r>
            <a:endParaRPr/>
          </a:p>
        </p:txBody>
      </p:sp>
      <p:sp>
        <p:nvSpPr>
          <p:cNvPr id="72" name="Shape 72"/>
          <p:cNvSpPr txBox="1"/>
          <p:nvPr>
            <p:ph type="title"/>
          </p:nvPr>
        </p:nvSpPr>
        <p:spPr>
          <a:xfrm>
            <a:off x="428171" y="543066"/>
            <a:ext cx="1729499" cy="1616099"/>
          </a:xfrm>
          <a:prstGeom prst="rect">
            <a:avLst/>
          </a:prstGeom>
        </p:spPr>
        <p:txBody>
          <a:bodyPr anchorCtr="0" anchor="t" bIns="91425" lIns="91425" rIns="91425" tIns="91425"/>
          <a:lstStyle>
            <a:lvl1pPr algn="r">
              <a:spcBef>
                <a:spcPts val="0"/>
              </a:spcBef>
              <a:buClr>
                <a:srgbClr val="FFFFFF"/>
              </a:buClr>
              <a:defRPr>
                <a:solidFill>
                  <a:srgbClr val="FFFFFF"/>
                </a:solidFill>
              </a:defRPr>
            </a:lvl1pPr>
            <a:lvl2pPr algn="r">
              <a:spcBef>
                <a:spcPts val="0"/>
              </a:spcBef>
              <a:buClr>
                <a:srgbClr val="FFFFFF"/>
              </a:buClr>
              <a:defRPr>
                <a:solidFill>
                  <a:srgbClr val="FFFFFF"/>
                </a:solidFill>
              </a:defRPr>
            </a:lvl2pPr>
            <a:lvl3pPr algn="r">
              <a:spcBef>
                <a:spcPts val="0"/>
              </a:spcBef>
              <a:buClr>
                <a:srgbClr val="FFFFFF"/>
              </a:buClr>
              <a:defRPr>
                <a:solidFill>
                  <a:srgbClr val="FFFFFF"/>
                </a:solidFill>
              </a:defRPr>
            </a:lvl3pPr>
            <a:lvl4pPr algn="r">
              <a:spcBef>
                <a:spcPts val="0"/>
              </a:spcBef>
              <a:buClr>
                <a:srgbClr val="FFFFFF"/>
              </a:buClr>
              <a:defRPr>
                <a:solidFill>
                  <a:srgbClr val="FFFFFF"/>
                </a:solidFill>
              </a:defRPr>
            </a:lvl4pPr>
            <a:lvl5pPr algn="r">
              <a:spcBef>
                <a:spcPts val="0"/>
              </a:spcBef>
              <a:buClr>
                <a:srgbClr val="FFFFFF"/>
              </a:buClr>
              <a:defRPr>
                <a:solidFill>
                  <a:srgbClr val="FFFFFF"/>
                </a:solidFill>
              </a:defRPr>
            </a:lvl5pPr>
            <a:lvl6pPr algn="r">
              <a:spcBef>
                <a:spcPts val="0"/>
              </a:spcBef>
              <a:buClr>
                <a:srgbClr val="FFFFFF"/>
              </a:buClr>
              <a:defRPr>
                <a:solidFill>
                  <a:srgbClr val="FFFFFF"/>
                </a:solidFill>
              </a:defRPr>
            </a:lvl6pPr>
            <a:lvl7pPr algn="r">
              <a:spcBef>
                <a:spcPts val="0"/>
              </a:spcBef>
              <a:buClr>
                <a:srgbClr val="FFFFFF"/>
              </a:buClr>
              <a:defRPr>
                <a:solidFill>
                  <a:srgbClr val="FFFFFF"/>
                </a:solidFill>
              </a:defRPr>
            </a:lvl7pPr>
            <a:lvl8pPr algn="r">
              <a:spcBef>
                <a:spcPts val="0"/>
              </a:spcBef>
              <a:buClr>
                <a:srgbClr val="FFFFFF"/>
              </a:buClr>
              <a:defRPr>
                <a:solidFill>
                  <a:srgbClr val="FFFFFF"/>
                </a:solidFill>
              </a:defRPr>
            </a:lvl8pPr>
            <a:lvl9pPr algn="r">
              <a:spcBef>
                <a:spcPts val="0"/>
              </a:spcBef>
              <a:buClr>
                <a:srgbClr val="FFFFFF"/>
              </a:buClr>
              <a:defRPr>
                <a:solidFill>
                  <a:srgbClr val="FFFFFF"/>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hort Title only">
    <p:bg>
      <p:bgPr>
        <a:solidFill>
          <a:srgbClr val="4D4A56"/>
        </a:solidFill>
      </p:bgPr>
    </p:bg>
    <p:spTree>
      <p:nvGrpSpPr>
        <p:cNvPr id="73" name="Shape 73"/>
        <p:cNvGrpSpPr/>
        <p:nvPr/>
      </p:nvGrpSpPr>
      <p:grpSpPr>
        <a:xfrm>
          <a:off x="0" y="0"/>
          <a:ext cx="0" cy="0"/>
          <a:chOff x="0" y="0"/>
          <a:chExt cx="0" cy="0"/>
        </a:xfrm>
      </p:grpSpPr>
      <p:pic>
        <p:nvPicPr>
          <p:cNvPr id="74" name="Shape 74"/>
          <p:cNvPicPr preferRelativeResize="0"/>
          <p:nvPr/>
        </p:nvPicPr>
        <p:blipFill>
          <a:blip r:embed="rId2">
            <a:alphaModFix amt="4000"/>
          </a:blip>
          <a:stretch>
            <a:fillRect/>
          </a:stretch>
        </p:blipFill>
        <p:spPr>
          <a:xfrm>
            <a:off x="0" y="0"/>
            <a:ext cx="9144000" cy="5143500"/>
          </a:xfrm>
          <a:prstGeom prst="rect">
            <a:avLst/>
          </a:prstGeom>
          <a:noFill/>
          <a:ln>
            <a:noFill/>
          </a:ln>
        </p:spPr>
      </p:pic>
      <p:sp>
        <p:nvSpPr>
          <p:cNvPr id="75" name="Shape 75"/>
          <p:cNvSpPr/>
          <p:nvPr/>
        </p:nvSpPr>
        <p:spPr>
          <a:xfrm>
            <a:off x="481175" y="517344"/>
            <a:ext cx="1980299" cy="671700"/>
          </a:xfrm>
          <a:prstGeom prst="rect">
            <a:avLst/>
          </a:prstGeom>
          <a:solidFill>
            <a:srgbClr val="1B1B46">
              <a:alpha val="10380"/>
            </a:srgbClr>
          </a:solidFill>
          <a:ln>
            <a:noFill/>
          </a:ln>
        </p:spPr>
        <p:txBody>
          <a:bodyPr anchorCtr="0" anchor="ctr" bIns="91425" lIns="91425" rIns="91425" tIns="91425">
            <a:noAutofit/>
          </a:bodyPr>
          <a:lstStyle/>
          <a:p>
            <a:pPr>
              <a:spcBef>
                <a:spcPts val="0"/>
              </a:spcBef>
              <a:buNone/>
            </a:pPr>
            <a:r>
              <a:t/>
            </a:r>
            <a:endParaRPr/>
          </a:p>
        </p:txBody>
      </p:sp>
      <p:sp>
        <p:nvSpPr>
          <p:cNvPr id="76" name="Shape 76"/>
          <p:cNvSpPr/>
          <p:nvPr/>
        </p:nvSpPr>
        <p:spPr>
          <a:xfrm>
            <a:off x="404975" y="441144"/>
            <a:ext cx="1980299" cy="671700"/>
          </a:xfrm>
          <a:prstGeom prst="rect">
            <a:avLst/>
          </a:prstGeom>
          <a:solidFill>
            <a:srgbClr val="ECC1C8"/>
          </a:solidFill>
          <a:ln>
            <a:noFill/>
          </a:ln>
        </p:spPr>
        <p:txBody>
          <a:bodyPr anchorCtr="0" anchor="ctr" bIns="91425" lIns="91425" rIns="91425" tIns="91425">
            <a:noAutofit/>
          </a:bodyPr>
          <a:lstStyle/>
          <a:p>
            <a:pPr>
              <a:spcBef>
                <a:spcPts val="0"/>
              </a:spcBef>
              <a:buNone/>
            </a:pPr>
            <a:r>
              <a:t/>
            </a:r>
            <a:endParaRPr/>
          </a:p>
        </p:txBody>
      </p:sp>
      <p:sp>
        <p:nvSpPr>
          <p:cNvPr id="77" name="Shape 77"/>
          <p:cNvSpPr txBox="1"/>
          <p:nvPr>
            <p:ph type="title"/>
          </p:nvPr>
        </p:nvSpPr>
        <p:spPr>
          <a:xfrm>
            <a:off x="428171" y="543066"/>
            <a:ext cx="1729499" cy="1616099"/>
          </a:xfrm>
          <a:prstGeom prst="rect">
            <a:avLst/>
          </a:prstGeom>
        </p:spPr>
        <p:txBody>
          <a:bodyPr anchorCtr="0" anchor="t" bIns="91425" lIns="91425" rIns="91425" tIns="91425"/>
          <a:lstStyle>
            <a:lvl1pPr rtl="0" algn="r">
              <a:spcBef>
                <a:spcPts val="0"/>
              </a:spcBef>
              <a:buClr>
                <a:srgbClr val="FFFFFF"/>
              </a:buClr>
              <a:defRPr>
                <a:solidFill>
                  <a:srgbClr val="FFFFFF"/>
                </a:solidFill>
              </a:defRPr>
            </a:lvl1pPr>
            <a:lvl2pPr rtl="0" algn="r">
              <a:spcBef>
                <a:spcPts val="0"/>
              </a:spcBef>
              <a:buClr>
                <a:srgbClr val="FFFFFF"/>
              </a:buClr>
              <a:defRPr>
                <a:solidFill>
                  <a:srgbClr val="FFFFFF"/>
                </a:solidFill>
              </a:defRPr>
            </a:lvl2pPr>
            <a:lvl3pPr rtl="0" algn="r">
              <a:spcBef>
                <a:spcPts val="0"/>
              </a:spcBef>
              <a:buClr>
                <a:srgbClr val="FFFFFF"/>
              </a:buClr>
              <a:defRPr>
                <a:solidFill>
                  <a:srgbClr val="FFFFFF"/>
                </a:solidFill>
              </a:defRPr>
            </a:lvl3pPr>
            <a:lvl4pPr rtl="0" algn="r">
              <a:spcBef>
                <a:spcPts val="0"/>
              </a:spcBef>
              <a:buClr>
                <a:srgbClr val="FFFFFF"/>
              </a:buClr>
              <a:defRPr>
                <a:solidFill>
                  <a:srgbClr val="FFFFFF"/>
                </a:solidFill>
              </a:defRPr>
            </a:lvl4pPr>
            <a:lvl5pPr rtl="0" algn="r">
              <a:spcBef>
                <a:spcPts val="0"/>
              </a:spcBef>
              <a:buClr>
                <a:srgbClr val="FFFFFF"/>
              </a:buClr>
              <a:defRPr>
                <a:solidFill>
                  <a:srgbClr val="FFFFFF"/>
                </a:solidFill>
              </a:defRPr>
            </a:lvl5pPr>
            <a:lvl6pPr rtl="0" algn="r">
              <a:spcBef>
                <a:spcPts val="0"/>
              </a:spcBef>
              <a:buClr>
                <a:srgbClr val="FFFFFF"/>
              </a:buClr>
              <a:defRPr>
                <a:solidFill>
                  <a:srgbClr val="FFFFFF"/>
                </a:solidFill>
              </a:defRPr>
            </a:lvl6pPr>
            <a:lvl7pPr rtl="0" algn="r">
              <a:spcBef>
                <a:spcPts val="0"/>
              </a:spcBef>
              <a:buClr>
                <a:srgbClr val="FFFFFF"/>
              </a:buClr>
              <a:defRPr>
                <a:solidFill>
                  <a:srgbClr val="FFFFFF"/>
                </a:solidFill>
              </a:defRPr>
            </a:lvl7pPr>
            <a:lvl8pPr rtl="0" algn="r">
              <a:spcBef>
                <a:spcPts val="0"/>
              </a:spcBef>
              <a:buClr>
                <a:srgbClr val="FFFFFF"/>
              </a:buClr>
              <a:defRPr>
                <a:solidFill>
                  <a:srgbClr val="FFFFFF"/>
                </a:solidFill>
              </a:defRPr>
            </a:lvl8pPr>
            <a:lvl9pPr rtl="0" algn="r">
              <a:spcBef>
                <a:spcPts val="0"/>
              </a:spcBef>
              <a:buClr>
                <a:srgbClr val="FFFFFF"/>
              </a:buClr>
              <a:defRPr>
                <a:solidFill>
                  <a:srgbClr val="FFFFFF"/>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3F3F3"/>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05978"/>
            <a:ext cx="8229600" cy="857400"/>
          </a:xfrm>
          <a:prstGeom prst="rect">
            <a:avLst/>
          </a:prstGeom>
          <a:noFill/>
          <a:ln>
            <a:noFill/>
          </a:ln>
        </p:spPr>
        <p:txBody>
          <a:bodyPr anchorCtr="0" anchor="b" bIns="91425" lIns="91425" rIns="91425" tIns="91425"/>
          <a:lstStyle>
            <a:lvl1pPr>
              <a:spcBef>
                <a:spcPts val="0"/>
              </a:spcBef>
              <a:buClr>
                <a:srgbClr val="4D4A56"/>
              </a:buClr>
              <a:buSzPct val="100000"/>
              <a:buFont typeface="Playfair Display"/>
              <a:buNone/>
              <a:defRPr b="1" i="1" sz="1800">
                <a:solidFill>
                  <a:srgbClr val="4D4A56"/>
                </a:solidFill>
                <a:latin typeface="Playfair Display"/>
                <a:ea typeface="Playfair Display"/>
                <a:cs typeface="Playfair Display"/>
                <a:sym typeface="Playfair Display"/>
              </a:defRPr>
            </a:lvl1pPr>
            <a:lvl2pPr>
              <a:spcBef>
                <a:spcPts val="0"/>
              </a:spcBef>
              <a:buClr>
                <a:srgbClr val="4D4A56"/>
              </a:buClr>
              <a:buSzPct val="100000"/>
              <a:buFont typeface="Playfair Display"/>
              <a:buNone/>
              <a:defRPr b="1" i="1" sz="1800">
                <a:solidFill>
                  <a:srgbClr val="4D4A56"/>
                </a:solidFill>
                <a:latin typeface="Playfair Display"/>
                <a:ea typeface="Playfair Display"/>
                <a:cs typeface="Playfair Display"/>
                <a:sym typeface="Playfair Display"/>
              </a:defRPr>
            </a:lvl2pPr>
            <a:lvl3pPr>
              <a:spcBef>
                <a:spcPts val="0"/>
              </a:spcBef>
              <a:buClr>
                <a:srgbClr val="4D4A56"/>
              </a:buClr>
              <a:buSzPct val="100000"/>
              <a:buFont typeface="Playfair Display"/>
              <a:buNone/>
              <a:defRPr b="1" i="1" sz="1800">
                <a:solidFill>
                  <a:srgbClr val="4D4A56"/>
                </a:solidFill>
                <a:latin typeface="Playfair Display"/>
                <a:ea typeface="Playfair Display"/>
                <a:cs typeface="Playfair Display"/>
                <a:sym typeface="Playfair Display"/>
              </a:defRPr>
            </a:lvl3pPr>
            <a:lvl4pPr>
              <a:spcBef>
                <a:spcPts val="0"/>
              </a:spcBef>
              <a:buClr>
                <a:srgbClr val="4D4A56"/>
              </a:buClr>
              <a:buSzPct val="100000"/>
              <a:buFont typeface="Playfair Display"/>
              <a:buNone/>
              <a:defRPr b="1" i="1" sz="1800">
                <a:solidFill>
                  <a:srgbClr val="4D4A56"/>
                </a:solidFill>
                <a:latin typeface="Playfair Display"/>
                <a:ea typeface="Playfair Display"/>
                <a:cs typeface="Playfair Display"/>
                <a:sym typeface="Playfair Display"/>
              </a:defRPr>
            </a:lvl4pPr>
            <a:lvl5pPr>
              <a:spcBef>
                <a:spcPts val="0"/>
              </a:spcBef>
              <a:buClr>
                <a:srgbClr val="4D4A56"/>
              </a:buClr>
              <a:buSzPct val="100000"/>
              <a:buFont typeface="Playfair Display"/>
              <a:buNone/>
              <a:defRPr b="1" i="1" sz="1800">
                <a:solidFill>
                  <a:srgbClr val="4D4A56"/>
                </a:solidFill>
                <a:latin typeface="Playfair Display"/>
                <a:ea typeface="Playfair Display"/>
                <a:cs typeface="Playfair Display"/>
                <a:sym typeface="Playfair Display"/>
              </a:defRPr>
            </a:lvl5pPr>
            <a:lvl6pPr>
              <a:spcBef>
                <a:spcPts val="0"/>
              </a:spcBef>
              <a:buClr>
                <a:srgbClr val="4D4A56"/>
              </a:buClr>
              <a:buSzPct val="100000"/>
              <a:buFont typeface="Playfair Display"/>
              <a:buNone/>
              <a:defRPr b="1" i="1" sz="1800">
                <a:solidFill>
                  <a:srgbClr val="4D4A56"/>
                </a:solidFill>
                <a:latin typeface="Playfair Display"/>
                <a:ea typeface="Playfair Display"/>
                <a:cs typeface="Playfair Display"/>
                <a:sym typeface="Playfair Display"/>
              </a:defRPr>
            </a:lvl6pPr>
            <a:lvl7pPr>
              <a:spcBef>
                <a:spcPts val="0"/>
              </a:spcBef>
              <a:buClr>
                <a:srgbClr val="4D4A56"/>
              </a:buClr>
              <a:buSzPct val="100000"/>
              <a:buFont typeface="Playfair Display"/>
              <a:buNone/>
              <a:defRPr b="1" i="1" sz="1800">
                <a:solidFill>
                  <a:srgbClr val="4D4A56"/>
                </a:solidFill>
                <a:latin typeface="Playfair Display"/>
                <a:ea typeface="Playfair Display"/>
                <a:cs typeface="Playfair Display"/>
                <a:sym typeface="Playfair Display"/>
              </a:defRPr>
            </a:lvl7pPr>
            <a:lvl8pPr>
              <a:spcBef>
                <a:spcPts val="0"/>
              </a:spcBef>
              <a:buClr>
                <a:srgbClr val="4D4A56"/>
              </a:buClr>
              <a:buSzPct val="100000"/>
              <a:buFont typeface="Playfair Display"/>
              <a:buNone/>
              <a:defRPr b="1" i="1" sz="1800">
                <a:solidFill>
                  <a:srgbClr val="4D4A56"/>
                </a:solidFill>
                <a:latin typeface="Playfair Display"/>
                <a:ea typeface="Playfair Display"/>
                <a:cs typeface="Playfair Display"/>
                <a:sym typeface="Playfair Display"/>
              </a:defRPr>
            </a:lvl8pPr>
            <a:lvl9pPr>
              <a:spcBef>
                <a:spcPts val="0"/>
              </a:spcBef>
              <a:buClr>
                <a:srgbClr val="4D4A56"/>
              </a:buClr>
              <a:buSzPct val="100000"/>
              <a:buFont typeface="Playfair Display"/>
              <a:buNone/>
              <a:defRPr b="1" i="1" sz="1800">
                <a:solidFill>
                  <a:srgbClr val="4D4A56"/>
                </a:solidFill>
                <a:latin typeface="Playfair Display"/>
                <a:ea typeface="Playfair Display"/>
                <a:cs typeface="Playfair Display"/>
                <a:sym typeface="Playfair Display"/>
              </a:defRPr>
            </a:lvl9pPr>
          </a:lstStyle>
          <a:p/>
        </p:txBody>
      </p:sp>
      <p:sp>
        <p:nvSpPr>
          <p:cNvPr id="6" name="Shape 6"/>
          <p:cNvSpPr txBox="1"/>
          <p:nvPr>
            <p:ph idx="1" type="body"/>
          </p:nvPr>
        </p:nvSpPr>
        <p:spPr>
          <a:xfrm>
            <a:off x="457200" y="1200150"/>
            <a:ext cx="8229600" cy="3725699"/>
          </a:xfrm>
          <a:prstGeom prst="rect">
            <a:avLst/>
          </a:prstGeom>
          <a:noFill/>
          <a:ln>
            <a:noFill/>
          </a:ln>
        </p:spPr>
        <p:txBody>
          <a:bodyPr anchorCtr="0" anchor="t" bIns="91425" lIns="91425" rIns="91425" tIns="91425"/>
          <a:lstStyle>
            <a:lvl1pPr>
              <a:spcBef>
                <a:spcPts val="600"/>
              </a:spcBef>
              <a:buClr>
                <a:srgbClr val="4D4A56"/>
              </a:buClr>
              <a:buSzPct val="100000"/>
              <a:buFont typeface="Tinos"/>
              <a:buChar char="▹"/>
              <a:defRPr sz="3000">
                <a:solidFill>
                  <a:srgbClr val="4D4A56"/>
                </a:solidFill>
                <a:latin typeface="Tinos"/>
                <a:ea typeface="Tinos"/>
                <a:cs typeface="Tinos"/>
                <a:sym typeface="Tinos"/>
              </a:defRPr>
            </a:lvl1pPr>
            <a:lvl2pPr>
              <a:spcBef>
                <a:spcPts val="480"/>
              </a:spcBef>
              <a:buClr>
                <a:srgbClr val="4D4A56"/>
              </a:buClr>
              <a:buSzPct val="100000"/>
              <a:buFont typeface="Tinos"/>
              <a:buChar char="▸"/>
              <a:defRPr sz="2400">
                <a:solidFill>
                  <a:srgbClr val="4D4A56"/>
                </a:solidFill>
                <a:latin typeface="Tinos"/>
                <a:ea typeface="Tinos"/>
                <a:cs typeface="Tinos"/>
                <a:sym typeface="Tinos"/>
              </a:defRPr>
            </a:lvl2pPr>
            <a:lvl3pPr>
              <a:spcBef>
                <a:spcPts val="480"/>
              </a:spcBef>
              <a:buClr>
                <a:srgbClr val="4D4A56"/>
              </a:buClr>
              <a:buSzPct val="100000"/>
              <a:buFont typeface="Tinos"/>
              <a:buChar char="◦"/>
              <a:defRPr sz="2400">
                <a:solidFill>
                  <a:srgbClr val="4D4A56"/>
                </a:solidFill>
                <a:latin typeface="Tinos"/>
                <a:ea typeface="Tinos"/>
                <a:cs typeface="Tinos"/>
                <a:sym typeface="Tinos"/>
              </a:defRPr>
            </a:lvl3pPr>
            <a:lvl4pPr>
              <a:spcBef>
                <a:spcPts val="360"/>
              </a:spcBef>
              <a:buClr>
                <a:srgbClr val="4D4A56"/>
              </a:buClr>
              <a:buSzPct val="100000"/>
              <a:buFont typeface="Tinos"/>
              <a:defRPr sz="1800">
                <a:solidFill>
                  <a:srgbClr val="4D4A56"/>
                </a:solidFill>
                <a:latin typeface="Tinos"/>
                <a:ea typeface="Tinos"/>
                <a:cs typeface="Tinos"/>
                <a:sym typeface="Tinos"/>
              </a:defRPr>
            </a:lvl4pPr>
            <a:lvl5pPr>
              <a:spcBef>
                <a:spcPts val="360"/>
              </a:spcBef>
              <a:buClr>
                <a:srgbClr val="4D4A56"/>
              </a:buClr>
              <a:buSzPct val="100000"/>
              <a:buFont typeface="Tinos"/>
              <a:defRPr sz="1800">
                <a:solidFill>
                  <a:srgbClr val="4D4A56"/>
                </a:solidFill>
                <a:latin typeface="Tinos"/>
                <a:ea typeface="Tinos"/>
                <a:cs typeface="Tinos"/>
                <a:sym typeface="Tinos"/>
              </a:defRPr>
            </a:lvl5pPr>
            <a:lvl6pPr>
              <a:spcBef>
                <a:spcPts val="360"/>
              </a:spcBef>
              <a:buClr>
                <a:srgbClr val="4D4A56"/>
              </a:buClr>
              <a:buSzPct val="100000"/>
              <a:buFont typeface="Tinos"/>
              <a:defRPr sz="1800">
                <a:solidFill>
                  <a:srgbClr val="4D4A56"/>
                </a:solidFill>
                <a:latin typeface="Tinos"/>
                <a:ea typeface="Tinos"/>
                <a:cs typeface="Tinos"/>
                <a:sym typeface="Tinos"/>
              </a:defRPr>
            </a:lvl6pPr>
            <a:lvl7pPr>
              <a:spcBef>
                <a:spcPts val="360"/>
              </a:spcBef>
              <a:buClr>
                <a:srgbClr val="4D4A56"/>
              </a:buClr>
              <a:buSzPct val="100000"/>
              <a:buFont typeface="Tinos"/>
              <a:defRPr sz="1800">
                <a:solidFill>
                  <a:srgbClr val="4D4A56"/>
                </a:solidFill>
                <a:latin typeface="Tinos"/>
                <a:ea typeface="Tinos"/>
                <a:cs typeface="Tinos"/>
                <a:sym typeface="Tinos"/>
              </a:defRPr>
            </a:lvl7pPr>
            <a:lvl8pPr>
              <a:spcBef>
                <a:spcPts val="360"/>
              </a:spcBef>
              <a:buClr>
                <a:srgbClr val="4D4A56"/>
              </a:buClr>
              <a:buSzPct val="100000"/>
              <a:buFont typeface="Tinos"/>
              <a:defRPr sz="1800">
                <a:solidFill>
                  <a:srgbClr val="4D4A56"/>
                </a:solidFill>
                <a:latin typeface="Tinos"/>
                <a:ea typeface="Tinos"/>
                <a:cs typeface="Tinos"/>
                <a:sym typeface="Tinos"/>
              </a:defRPr>
            </a:lvl8pPr>
            <a:lvl9pPr>
              <a:spcBef>
                <a:spcPts val="360"/>
              </a:spcBef>
              <a:buClr>
                <a:srgbClr val="4D4A56"/>
              </a:buClr>
              <a:buSzPct val="100000"/>
              <a:buFont typeface="Tinos"/>
              <a:defRPr sz="1800">
                <a:solidFill>
                  <a:srgbClr val="4D4A56"/>
                </a:solidFill>
                <a:latin typeface="Tinos"/>
                <a:ea typeface="Tinos"/>
                <a:cs typeface="Tinos"/>
                <a:sym typeface="Tino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0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hyperlink" Target="http://www.shutterstock.com/pic-71441905/stock-vector-collection-of-facial-expressions.html" TargetMode="External"/><Relationship Id="rId4" Type="http://schemas.openxmlformats.org/officeDocument/2006/relationships/hyperlink" Target="http://www.dreamstime.com/stock-image-abstract-seamless-black-white-pattern-image25700221" TargetMode="External"/><Relationship Id="rId5" Type="http://schemas.openxmlformats.org/officeDocument/2006/relationships/hyperlink" Target="https://github.com/libgdx/libgdx/wiki/A-simple-game" TargetMode="External"/><Relationship Id="rId6" Type="http://schemas.openxmlformats.org/officeDocument/2006/relationships/hyperlink" Target="https://github.com/libgdx/libgdx/wiki/Starter-classes-%26-configuration#android"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0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08.jpg"/><Relationship Id="rId4" Type="http://schemas.openxmlformats.org/officeDocument/2006/relationships/image" Target="../media/image0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0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0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nvSpPr>
        <p:spPr>
          <a:xfrm>
            <a:off x="806100" y="48125"/>
            <a:ext cx="7531800" cy="4967399"/>
          </a:xfrm>
          <a:prstGeom prst="rect">
            <a:avLst/>
          </a:prstGeom>
          <a:noFill/>
          <a:ln>
            <a:noFill/>
          </a:ln>
        </p:spPr>
        <p:txBody>
          <a:bodyPr anchorCtr="0" anchor="ctr" bIns="91425" lIns="91425" rIns="91425" tIns="91425">
            <a:noAutofit/>
          </a:bodyPr>
          <a:lstStyle/>
          <a:p>
            <a:pPr rtl="0" algn="ctr">
              <a:spcBef>
                <a:spcPts val="600"/>
              </a:spcBef>
              <a:buNone/>
            </a:pPr>
            <a:r>
              <a:rPr b="1" i="1" lang="en" sz="1800">
                <a:solidFill>
                  <a:srgbClr val="4D4A56"/>
                </a:solidFill>
                <a:latin typeface="Tinos"/>
                <a:ea typeface="Tinos"/>
                <a:cs typeface="Tinos"/>
                <a:sym typeface="Tinos"/>
              </a:rPr>
              <a:t>ENG EC 327: Introduction to Software Engineering</a:t>
            </a:r>
          </a:p>
          <a:p>
            <a:pPr rtl="0" algn="ctr">
              <a:spcBef>
                <a:spcPts val="600"/>
              </a:spcBef>
              <a:buNone/>
            </a:pPr>
            <a:r>
              <a:t/>
            </a:r>
            <a:endParaRPr b="1" i="1" sz="600">
              <a:solidFill>
                <a:srgbClr val="4D4A56"/>
              </a:solidFill>
              <a:latin typeface="Tinos"/>
              <a:ea typeface="Tinos"/>
              <a:cs typeface="Tinos"/>
              <a:sym typeface="Tinos"/>
            </a:endParaRPr>
          </a:p>
          <a:p>
            <a:pPr rtl="0" algn="ctr">
              <a:spcBef>
                <a:spcPts val="600"/>
              </a:spcBef>
              <a:buNone/>
            </a:pPr>
            <a:r>
              <a:t/>
            </a:r>
            <a:endParaRPr b="1" i="1" sz="1800">
              <a:solidFill>
                <a:srgbClr val="4D4A56"/>
              </a:solidFill>
              <a:latin typeface="Tinos"/>
              <a:ea typeface="Tinos"/>
              <a:cs typeface="Tinos"/>
              <a:sym typeface="Tinos"/>
            </a:endParaRPr>
          </a:p>
          <a:p>
            <a:pPr rtl="0" algn="ctr">
              <a:spcBef>
                <a:spcPts val="600"/>
              </a:spcBef>
              <a:buNone/>
            </a:pPr>
            <a:r>
              <a:t/>
            </a:r>
            <a:endParaRPr b="1" i="1" sz="1800">
              <a:solidFill>
                <a:srgbClr val="4D4A56"/>
              </a:solidFill>
              <a:latin typeface="Tinos"/>
              <a:ea typeface="Tinos"/>
              <a:cs typeface="Tinos"/>
              <a:sym typeface="Tinos"/>
            </a:endParaRPr>
          </a:p>
          <a:p>
            <a:pPr rtl="0" algn="ctr">
              <a:spcBef>
                <a:spcPts val="600"/>
              </a:spcBef>
              <a:buNone/>
            </a:pPr>
            <a:r>
              <a:t/>
            </a:r>
            <a:endParaRPr b="1" i="1" sz="1800">
              <a:solidFill>
                <a:srgbClr val="4D4A56"/>
              </a:solidFill>
              <a:latin typeface="Tinos"/>
              <a:ea typeface="Tinos"/>
              <a:cs typeface="Tinos"/>
              <a:sym typeface="Tinos"/>
            </a:endParaRPr>
          </a:p>
          <a:p>
            <a:pPr rtl="0" algn="ctr">
              <a:spcBef>
                <a:spcPts val="600"/>
              </a:spcBef>
              <a:buNone/>
            </a:pPr>
            <a:r>
              <a:t/>
            </a:r>
            <a:endParaRPr b="1" i="1" sz="1800">
              <a:solidFill>
                <a:srgbClr val="4D4A56"/>
              </a:solidFill>
              <a:latin typeface="Tinos"/>
              <a:ea typeface="Tinos"/>
              <a:cs typeface="Tinos"/>
              <a:sym typeface="Tinos"/>
            </a:endParaRPr>
          </a:p>
          <a:p>
            <a:pPr rtl="0" algn="ctr">
              <a:spcBef>
                <a:spcPts val="600"/>
              </a:spcBef>
              <a:buNone/>
            </a:pPr>
            <a:r>
              <a:t/>
            </a:r>
            <a:endParaRPr b="1" i="1" sz="1800">
              <a:solidFill>
                <a:srgbClr val="4D4A56"/>
              </a:solidFill>
              <a:latin typeface="Tinos"/>
              <a:ea typeface="Tinos"/>
              <a:cs typeface="Tinos"/>
              <a:sym typeface="Tinos"/>
            </a:endParaRPr>
          </a:p>
          <a:p>
            <a:pPr rtl="0" algn="ctr">
              <a:spcBef>
                <a:spcPts val="600"/>
              </a:spcBef>
              <a:buNone/>
            </a:pPr>
            <a:r>
              <a:t/>
            </a:r>
            <a:endParaRPr b="1" i="1" sz="1800">
              <a:solidFill>
                <a:srgbClr val="4D4A56"/>
              </a:solidFill>
              <a:latin typeface="Tinos"/>
              <a:ea typeface="Tinos"/>
              <a:cs typeface="Tinos"/>
              <a:sym typeface="Tinos"/>
            </a:endParaRPr>
          </a:p>
          <a:p>
            <a:pPr rtl="0" algn="ctr">
              <a:spcBef>
                <a:spcPts val="600"/>
              </a:spcBef>
              <a:buNone/>
            </a:pPr>
            <a:r>
              <a:t/>
            </a:r>
            <a:endParaRPr b="1" i="1" sz="1800">
              <a:solidFill>
                <a:srgbClr val="4D4A56"/>
              </a:solidFill>
              <a:latin typeface="Tinos"/>
              <a:ea typeface="Tinos"/>
              <a:cs typeface="Tinos"/>
              <a:sym typeface="Tinos"/>
            </a:endParaRPr>
          </a:p>
          <a:p>
            <a:pPr rtl="0" algn="ctr">
              <a:spcBef>
                <a:spcPts val="600"/>
              </a:spcBef>
              <a:buNone/>
            </a:pPr>
            <a:r>
              <a:t/>
            </a:r>
            <a:endParaRPr b="1" i="1" sz="1800">
              <a:solidFill>
                <a:srgbClr val="4D4A56"/>
              </a:solidFill>
              <a:latin typeface="Tinos"/>
              <a:ea typeface="Tinos"/>
              <a:cs typeface="Tinos"/>
              <a:sym typeface="Tinos"/>
            </a:endParaRPr>
          </a:p>
          <a:p>
            <a:pPr rtl="0" algn="ctr">
              <a:spcBef>
                <a:spcPts val="600"/>
              </a:spcBef>
              <a:buNone/>
            </a:pPr>
            <a:r>
              <a:t/>
            </a:r>
            <a:endParaRPr b="1" i="1" sz="1800">
              <a:solidFill>
                <a:srgbClr val="4D4A56"/>
              </a:solidFill>
              <a:latin typeface="Tinos"/>
              <a:ea typeface="Tinos"/>
              <a:cs typeface="Tinos"/>
              <a:sym typeface="Tinos"/>
            </a:endParaRPr>
          </a:p>
          <a:p>
            <a:pPr rtl="0" algn="ctr">
              <a:spcBef>
                <a:spcPts val="600"/>
              </a:spcBef>
              <a:buNone/>
            </a:pPr>
            <a:r>
              <a:t/>
            </a:r>
            <a:endParaRPr b="1" i="1" sz="1800">
              <a:solidFill>
                <a:srgbClr val="4D4A56"/>
              </a:solidFill>
              <a:latin typeface="Tinos"/>
              <a:ea typeface="Tinos"/>
              <a:cs typeface="Tinos"/>
              <a:sym typeface="Tinos"/>
            </a:endParaRPr>
          </a:p>
          <a:p>
            <a:pPr lvl="0" rtl="0" algn="ctr">
              <a:spcBef>
                <a:spcPts val="600"/>
              </a:spcBef>
              <a:buNone/>
            </a:pPr>
            <a:r>
              <a:rPr b="1" i="1" lang="en" sz="1800" u="sng">
                <a:solidFill>
                  <a:srgbClr val="4D4A56"/>
                </a:solidFill>
                <a:latin typeface="Tinos"/>
                <a:ea typeface="Tinos"/>
                <a:cs typeface="Tinos"/>
                <a:sym typeface="Tinos"/>
              </a:rPr>
              <a:t>Team Class-C Coders 2.0:</a:t>
            </a:r>
          </a:p>
          <a:p>
            <a:pPr lvl="0" rtl="0" algn="ctr">
              <a:spcBef>
                <a:spcPts val="600"/>
              </a:spcBef>
              <a:buNone/>
            </a:pPr>
            <a:r>
              <a:rPr b="1" i="1" lang="en" sz="1800">
                <a:solidFill>
                  <a:srgbClr val="4D4A56"/>
                </a:solidFill>
                <a:latin typeface="Tinos"/>
                <a:ea typeface="Tinos"/>
                <a:cs typeface="Tinos"/>
                <a:sym typeface="Tinos"/>
              </a:rPr>
              <a:t>Alexandria Persaud, Arturo Aasmal, Aviva Englander, Bonnie To, Brian Kim</a:t>
            </a:r>
          </a:p>
        </p:txBody>
      </p:sp>
      <p:sp>
        <p:nvSpPr>
          <p:cNvPr id="102" name="Shape 102"/>
          <p:cNvSpPr txBox="1"/>
          <p:nvPr>
            <p:ph type="ctrTitle"/>
          </p:nvPr>
        </p:nvSpPr>
        <p:spPr>
          <a:xfrm>
            <a:off x="2510400" y="2354425"/>
            <a:ext cx="4123200" cy="1188899"/>
          </a:xfrm>
          <a:prstGeom prst="rect">
            <a:avLst/>
          </a:prstGeom>
        </p:spPr>
        <p:txBody>
          <a:bodyPr anchorCtr="0" anchor="ctr" bIns="91425" lIns="91425" rIns="91425" tIns="91425">
            <a:noAutofit/>
          </a:bodyPr>
          <a:lstStyle/>
          <a:p>
            <a:pPr lvl="0" rtl="0">
              <a:spcBef>
                <a:spcPts val="0"/>
              </a:spcBef>
              <a:buClr>
                <a:schemeClr val="dk1"/>
              </a:buClr>
              <a:buSzPct val="27500"/>
              <a:buFont typeface="Arial"/>
              <a:buNone/>
            </a:pPr>
            <a:r>
              <a:rPr i="0" lang="en"/>
              <a:t>Reactions 4 </a:t>
            </a:r>
            <a:r>
              <a:rPr i="0" lang="en" strike="sngStrike"/>
              <a:t>Every</a:t>
            </a:r>
            <a:r>
              <a:rPr i="0" lang="en"/>
              <a:t> Most Interactions</a:t>
            </a:r>
          </a:p>
          <a:p>
            <a:pPr>
              <a:spcBef>
                <a:spcPts val="0"/>
              </a:spcBef>
              <a:buNone/>
            </a:pPr>
            <a:r>
              <a:t/>
            </a:r>
            <a:endParaRPr/>
          </a:p>
        </p:txBody>
      </p:sp>
      <p:sp>
        <p:nvSpPr>
          <p:cNvPr id="103" name="Shape 103"/>
          <p:cNvSpPr txBox="1"/>
          <p:nvPr/>
        </p:nvSpPr>
        <p:spPr>
          <a:xfrm>
            <a:off x="2253650" y="3160500"/>
            <a:ext cx="4718700" cy="1188899"/>
          </a:xfrm>
          <a:prstGeom prst="rect">
            <a:avLst/>
          </a:prstGeom>
          <a:noFill/>
          <a:ln>
            <a:noFill/>
          </a:ln>
        </p:spPr>
        <p:txBody>
          <a:bodyPr anchorCtr="0" anchor="ctr" bIns="91425" lIns="91425" rIns="91425" tIns="91425">
            <a:noAutofit/>
          </a:bodyPr>
          <a:lstStyle/>
          <a:p>
            <a:pPr lvl="0" rtl="0" algn="ctr">
              <a:spcBef>
                <a:spcPts val="600"/>
              </a:spcBef>
              <a:buNone/>
            </a:pPr>
            <a:r>
              <a:rPr i="1" lang="en" sz="1800">
                <a:solidFill>
                  <a:srgbClr val="4D4A56"/>
                </a:solidFill>
                <a:latin typeface="Tinos"/>
                <a:ea typeface="Tinos"/>
                <a:cs typeface="Tinos"/>
                <a:sym typeface="Tinos"/>
              </a:rPr>
              <a:t>When you just can’t find the words to say.</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8" name="Shape 198"/>
        <p:cNvGrpSpPr/>
        <p:nvPr/>
      </p:nvGrpSpPr>
      <p:grpSpPr>
        <a:xfrm>
          <a:off x="0" y="0"/>
          <a:ext cx="0" cy="0"/>
          <a:chOff x="0" y="0"/>
          <a:chExt cx="0" cy="0"/>
        </a:xfrm>
      </p:grpSpPr>
      <p:grpSp>
        <p:nvGrpSpPr>
          <p:cNvPr id="199" name="Shape 199"/>
          <p:cNvGrpSpPr/>
          <p:nvPr/>
        </p:nvGrpSpPr>
        <p:grpSpPr>
          <a:xfrm>
            <a:off x="459300" y="774526"/>
            <a:ext cx="8301600" cy="3804964"/>
            <a:chOff x="459300" y="3331925"/>
            <a:chExt cx="8301600" cy="1437300"/>
          </a:xfrm>
        </p:grpSpPr>
        <p:sp>
          <p:nvSpPr>
            <p:cNvPr id="200" name="Shape 200"/>
            <p:cNvSpPr/>
            <p:nvPr/>
          </p:nvSpPr>
          <p:spPr>
            <a:xfrm>
              <a:off x="535500" y="3408125"/>
              <a:ext cx="8225400" cy="1361100"/>
            </a:xfrm>
            <a:prstGeom prst="rect">
              <a:avLst/>
            </a:prstGeom>
            <a:solidFill>
              <a:srgbClr val="1B1B46">
                <a:alpha val="10380"/>
              </a:srgbClr>
            </a:solidFill>
            <a:ln>
              <a:noFill/>
            </a:ln>
          </p:spPr>
          <p:txBody>
            <a:bodyPr anchorCtr="0" anchor="ctr" bIns="91425" lIns="91425" rIns="91425" tIns="91425">
              <a:noAutofit/>
            </a:bodyPr>
            <a:lstStyle/>
            <a:p>
              <a:pPr>
                <a:spcBef>
                  <a:spcPts val="0"/>
                </a:spcBef>
                <a:buNone/>
              </a:pPr>
              <a:r>
                <a:t/>
              </a:r>
              <a:endParaRPr/>
            </a:p>
          </p:txBody>
        </p:sp>
        <p:sp>
          <p:nvSpPr>
            <p:cNvPr id="201" name="Shape 201"/>
            <p:cNvSpPr/>
            <p:nvPr/>
          </p:nvSpPr>
          <p:spPr>
            <a:xfrm>
              <a:off x="459300" y="3331925"/>
              <a:ext cx="8225400" cy="1361100"/>
            </a:xfrm>
            <a:prstGeom prst="rect">
              <a:avLst/>
            </a:prstGeom>
            <a:solidFill>
              <a:srgbClr val="ECC1C8"/>
            </a:solidFill>
            <a:ln>
              <a:noFill/>
            </a:ln>
          </p:spPr>
          <p:txBody>
            <a:bodyPr anchorCtr="0" anchor="ctr" bIns="91425" lIns="91425" rIns="91425" tIns="91425">
              <a:noAutofit/>
            </a:bodyPr>
            <a:lstStyle/>
            <a:p>
              <a:pPr>
                <a:spcBef>
                  <a:spcPts val="0"/>
                </a:spcBef>
                <a:buNone/>
              </a:pPr>
              <a:r>
                <a:t/>
              </a:r>
              <a:endParaRPr/>
            </a:p>
          </p:txBody>
        </p:sp>
      </p:grpSp>
      <p:sp>
        <p:nvSpPr>
          <p:cNvPr id="202" name="Shape 202"/>
          <p:cNvSpPr/>
          <p:nvPr/>
        </p:nvSpPr>
        <p:spPr>
          <a:xfrm>
            <a:off x="5516805" y="465477"/>
            <a:ext cx="2133753" cy="4281407"/>
          </a:xfrm>
          <a:custGeom>
            <a:pathLst>
              <a:path extrusionOk="0" h="61841" w="30819">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FFFFFF"/>
          </a:solidFill>
          <a:ln cap="flat" cmpd="sng" w="9525">
            <a:solidFill>
              <a:srgbClr val="D9D9D9"/>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03" name="Shape 203"/>
          <p:cNvSpPr txBox="1"/>
          <p:nvPr/>
        </p:nvSpPr>
        <p:spPr>
          <a:xfrm>
            <a:off x="3714100" y="942125"/>
            <a:ext cx="1256100" cy="942000"/>
          </a:xfrm>
          <a:prstGeom prst="rect">
            <a:avLst/>
          </a:prstGeom>
          <a:noFill/>
          <a:ln cap="flat" cmpd="sng" w="2857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u="sng">
                <a:solidFill>
                  <a:schemeClr val="lt1"/>
                </a:solidFill>
                <a:latin typeface="Tinos"/>
                <a:ea typeface="Tinos"/>
                <a:cs typeface="Tinos"/>
                <a:sym typeface="Tinos"/>
              </a:rPr>
              <a:t>EMOTION: </a:t>
            </a:r>
            <a:r>
              <a:rPr lang="en">
                <a:solidFill>
                  <a:schemeClr val="lt1"/>
                </a:solidFill>
                <a:latin typeface="Tinos"/>
                <a:ea typeface="Tinos"/>
                <a:cs typeface="Tinos"/>
                <a:sym typeface="Tinos"/>
              </a:rPr>
              <a:t>Depiction of the type of sound.</a:t>
            </a:r>
            <a:r>
              <a:rPr lang="en" u="sng">
                <a:solidFill>
                  <a:schemeClr val="lt1"/>
                </a:solidFill>
                <a:latin typeface="Tinos"/>
                <a:ea typeface="Tinos"/>
                <a:cs typeface="Tinos"/>
                <a:sym typeface="Tinos"/>
              </a:rPr>
              <a:t> </a:t>
            </a:r>
          </a:p>
        </p:txBody>
      </p:sp>
      <p:sp>
        <p:nvSpPr>
          <p:cNvPr id="204" name="Shape 204"/>
          <p:cNvSpPr txBox="1"/>
          <p:nvPr/>
        </p:nvSpPr>
        <p:spPr>
          <a:xfrm>
            <a:off x="1227625" y="1526800"/>
            <a:ext cx="2133599" cy="2252400"/>
          </a:xfrm>
          <a:prstGeom prst="rect">
            <a:avLst/>
          </a:prstGeom>
          <a:noFill/>
          <a:ln cap="flat" cmpd="sng" w="2857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u="sng">
                <a:solidFill>
                  <a:schemeClr val="lt1"/>
                </a:solidFill>
                <a:latin typeface="Tinos"/>
                <a:ea typeface="Tinos"/>
                <a:cs typeface="Tinos"/>
                <a:sym typeface="Tinos"/>
              </a:rPr>
              <a:t>SOUNDS:</a:t>
            </a:r>
            <a:r>
              <a:rPr lang="en">
                <a:solidFill>
                  <a:schemeClr val="lt1"/>
                </a:solidFill>
                <a:latin typeface="Tinos"/>
                <a:ea typeface="Tinos"/>
                <a:cs typeface="Tinos"/>
                <a:sym typeface="Tinos"/>
              </a:rPr>
              <a:t> These are the sounds for the crying category.</a:t>
            </a:r>
          </a:p>
          <a:p>
            <a:pPr indent="-228600" lvl="0" marL="457200" rtl="0">
              <a:spcBef>
                <a:spcPts val="0"/>
              </a:spcBef>
              <a:buClr>
                <a:schemeClr val="lt1"/>
              </a:buClr>
              <a:buFont typeface="Tinos"/>
              <a:buChar char="★"/>
            </a:pPr>
            <a:r>
              <a:rPr lang="en">
                <a:solidFill>
                  <a:schemeClr val="lt1"/>
                </a:solidFill>
                <a:latin typeface="Tinos"/>
                <a:ea typeface="Tinos"/>
                <a:cs typeface="Tinos"/>
                <a:sym typeface="Tinos"/>
              </a:rPr>
              <a:t>Laughing with friends</a:t>
            </a:r>
          </a:p>
          <a:p>
            <a:pPr indent="-228600" lvl="0" marL="457200" rtl="0">
              <a:spcBef>
                <a:spcPts val="0"/>
              </a:spcBef>
              <a:buClr>
                <a:schemeClr val="lt1"/>
              </a:buClr>
              <a:buFont typeface="Tinos"/>
              <a:buChar char="★"/>
            </a:pPr>
            <a:r>
              <a:rPr lang="en">
                <a:solidFill>
                  <a:schemeClr val="lt1"/>
                </a:solidFill>
                <a:latin typeface="Tinos"/>
                <a:ea typeface="Tinos"/>
                <a:cs typeface="Tinos"/>
                <a:sym typeface="Tinos"/>
              </a:rPr>
              <a:t>Wicked</a:t>
            </a:r>
          </a:p>
          <a:p>
            <a:pPr indent="-228600" lvl="0" marL="457200" rtl="0">
              <a:spcBef>
                <a:spcPts val="0"/>
              </a:spcBef>
              <a:buClr>
                <a:schemeClr val="lt1"/>
              </a:buClr>
              <a:buFont typeface="Tinos"/>
              <a:buChar char="★"/>
            </a:pPr>
            <a:r>
              <a:rPr lang="en">
                <a:solidFill>
                  <a:schemeClr val="lt1"/>
                </a:solidFill>
                <a:latin typeface="Tinos"/>
                <a:ea typeface="Tinos"/>
                <a:cs typeface="Tinos"/>
                <a:sym typeface="Tinos"/>
              </a:rPr>
              <a:t>Hysterical</a:t>
            </a:r>
          </a:p>
          <a:p>
            <a:pPr indent="-228600" lvl="0" marL="457200" rtl="0">
              <a:spcBef>
                <a:spcPts val="0"/>
              </a:spcBef>
              <a:buClr>
                <a:schemeClr val="lt1"/>
              </a:buClr>
              <a:buFont typeface="Tinos"/>
              <a:buChar char="★"/>
            </a:pPr>
            <a:r>
              <a:rPr lang="en">
                <a:solidFill>
                  <a:schemeClr val="lt1"/>
                </a:solidFill>
                <a:latin typeface="Tinos"/>
                <a:ea typeface="Tinos"/>
                <a:cs typeface="Tinos"/>
                <a:sym typeface="Tinos"/>
              </a:rPr>
              <a:t>Awkward</a:t>
            </a:r>
          </a:p>
          <a:p>
            <a:pPr indent="-228600" lvl="0" marL="457200" rtl="0">
              <a:spcBef>
                <a:spcPts val="0"/>
              </a:spcBef>
              <a:buClr>
                <a:schemeClr val="lt1"/>
              </a:buClr>
              <a:buFont typeface="Tinos"/>
              <a:buChar char="★"/>
            </a:pPr>
            <a:r>
              <a:rPr lang="en">
                <a:solidFill>
                  <a:schemeClr val="lt1"/>
                </a:solidFill>
                <a:latin typeface="Tinos"/>
                <a:ea typeface="Tinos"/>
                <a:cs typeface="Tinos"/>
                <a:sym typeface="Tinos"/>
              </a:rPr>
              <a:t>Giggling</a:t>
            </a:r>
          </a:p>
          <a:p>
            <a:pPr lvl="0" rtl="0">
              <a:spcBef>
                <a:spcPts val="0"/>
              </a:spcBef>
              <a:buNone/>
            </a:pPr>
            <a:r>
              <a:t/>
            </a:r>
            <a:endParaRPr>
              <a:solidFill>
                <a:schemeClr val="lt1"/>
              </a:solidFill>
              <a:latin typeface="Tinos"/>
              <a:ea typeface="Tinos"/>
              <a:cs typeface="Tinos"/>
              <a:sym typeface="Tinos"/>
            </a:endParaRPr>
          </a:p>
          <a:p>
            <a:pPr lvl="0" rtl="0">
              <a:spcBef>
                <a:spcPts val="0"/>
              </a:spcBef>
              <a:buNone/>
            </a:pPr>
            <a:r>
              <a:t/>
            </a:r>
            <a:endParaRPr>
              <a:solidFill>
                <a:schemeClr val="lt1"/>
              </a:solidFill>
              <a:latin typeface="Tinos"/>
              <a:ea typeface="Tinos"/>
              <a:cs typeface="Tinos"/>
              <a:sym typeface="Tinos"/>
            </a:endParaRPr>
          </a:p>
          <a:p>
            <a:pPr lvl="0" rtl="0">
              <a:spcBef>
                <a:spcPts val="0"/>
              </a:spcBef>
              <a:buNone/>
            </a:pPr>
            <a:r>
              <a:t/>
            </a:r>
            <a:endParaRPr>
              <a:solidFill>
                <a:schemeClr val="lt1"/>
              </a:solidFill>
              <a:latin typeface="Tinos"/>
              <a:ea typeface="Tinos"/>
              <a:cs typeface="Tinos"/>
              <a:sym typeface="Tinos"/>
            </a:endParaRPr>
          </a:p>
        </p:txBody>
      </p:sp>
      <p:sp>
        <p:nvSpPr>
          <p:cNvPr id="205" name="Shape 205"/>
          <p:cNvSpPr txBox="1"/>
          <p:nvPr/>
        </p:nvSpPr>
        <p:spPr>
          <a:xfrm>
            <a:off x="519775" y="86625"/>
            <a:ext cx="3670800" cy="584700"/>
          </a:xfrm>
          <a:prstGeom prst="rect">
            <a:avLst/>
          </a:prstGeom>
          <a:noFill/>
          <a:ln>
            <a:noFill/>
          </a:ln>
        </p:spPr>
        <p:txBody>
          <a:bodyPr anchorCtr="0" anchor="t" bIns="91425" lIns="91425" rIns="91425" tIns="91425">
            <a:noAutofit/>
          </a:bodyPr>
          <a:lstStyle/>
          <a:p>
            <a:pPr lvl="0" rtl="0">
              <a:spcBef>
                <a:spcPts val="0"/>
              </a:spcBef>
              <a:buNone/>
            </a:pPr>
            <a:r>
              <a:rPr lang="en" sz="3600">
                <a:solidFill>
                  <a:schemeClr val="lt1"/>
                </a:solidFill>
                <a:latin typeface="Tinos"/>
                <a:ea typeface="Tinos"/>
                <a:cs typeface="Tinos"/>
                <a:sym typeface="Tinos"/>
              </a:rPr>
              <a:t>LAUGHING </a:t>
            </a:r>
          </a:p>
        </p:txBody>
      </p:sp>
      <p:cxnSp>
        <p:nvCxnSpPr>
          <p:cNvPr id="206" name="Shape 206"/>
          <p:cNvCxnSpPr>
            <a:stCxn id="204" idx="3"/>
          </p:cNvCxnSpPr>
          <p:nvPr/>
        </p:nvCxnSpPr>
        <p:spPr>
          <a:xfrm>
            <a:off x="3361224" y="2653000"/>
            <a:ext cx="2507700" cy="10800"/>
          </a:xfrm>
          <a:prstGeom prst="straightConnector1">
            <a:avLst/>
          </a:prstGeom>
          <a:noFill/>
          <a:ln cap="flat" cmpd="sng" w="9525">
            <a:solidFill>
              <a:schemeClr val="dk2"/>
            </a:solidFill>
            <a:prstDash val="solid"/>
            <a:round/>
            <a:headEnd len="lg" w="lg" type="none"/>
            <a:tailEnd len="lg" w="lg" type="triangle"/>
          </a:ln>
        </p:spPr>
      </p:cxnSp>
      <p:pic>
        <p:nvPicPr>
          <p:cNvPr id="207" name="Shape 207"/>
          <p:cNvPicPr preferRelativeResize="0"/>
          <p:nvPr/>
        </p:nvPicPr>
        <p:blipFill>
          <a:blip r:embed="rId3">
            <a:alphaModFix/>
          </a:blip>
          <a:stretch>
            <a:fillRect/>
          </a:stretch>
        </p:blipFill>
        <p:spPr>
          <a:xfrm>
            <a:off x="5620650" y="844625"/>
            <a:ext cx="1926049" cy="3410924"/>
          </a:xfrm>
          <a:prstGeom prst="rect">
            <a:avLst/>
          </a:prstGeom>
          <a:noFill/>
          <a:ln>
            <a:noFill/>
          </a:ln>
        </p:spPr>
      </p:pic>
      <p:sp>
        <p:nvSpPr>
          <p:cNvPr id="208" name="Shape 208"/>
          <p:cNvSpPr/>
          <p:nvPr/>
        </p:nvSpPr>
        <p:spPr>
          <a:xfrm>
            <a:off x="6119375" y="1003775"/>
            <a:ext cx="961199" cy="818699"/>
          </a:xfrm>
          <a:prstGeom prst="ellipse">
            <a:avLst/>
          </a:prstGeom>
          <a:noFill/>
          <a:ln cap="flat" cmpd="sng" w="2857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cxnSp>
        <p:nvCxnSpPr>
          <p:cNvPr id="209" name="Shape 209"/>
          <p:cNvCxnSpPr>
            <a:stCxn id="203" idx="3"/>
            <a:endCxn id="208" idx="2"/>
          </p:cNvCxnSpPr>
          <p:nvPr/>
        </p:nvCxnSpPr>
        <p:spPr>
          <a:xfrm>
            <a:off x="4970200" y="1413125"/>
            <a:ext cx="1149300" cy="0"/>
          </a:xfrm>
          <a:prstGeom prst="straightConnector1">
            <a:avLst/>
          </a:prstGeom>
          <a:noFill/>
          <a:ln cap="flat" cmpd="sng" w="9525">
            <a:solidFill>
              <a:schemeClr val="dk2"/>
            </a:solidFill>
            <a:prstDash val="solid"/>
            <a:round/>
            <a:headEnd len="lg" w="lg" type="none"/>
            <a:tailEnd len="lg" w="lg" type="triangle"/>
          </a:ln>
        </p:spPr>
      </p:cxnSp>
      <p:sp>
        <p:nvSpPr>
          <p:cNvPr id="210" name="Shape 210"/>
          <p:cNvSpPr/>
          <p:nvPr/>
        </p:nvSpPr>
        <p:spPr>
          <a:xfrm>
            <a:off x="5706575" y="1884225"/>
            <a:ext cx="1786800" cy="2187299"/>
          </a:xfrm>
          <a:prstGeom prst="rect">
            <a:avLst/>
          </a:prstGeom>
          <a:noFill/>
          <a:ln cap="flat" cmpd="sng" w="28575">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4" name="Shape 214"/>
        <p:cNvGrpSpPr/>
        <p:nvPr/>
      </p:nvGrpSpPr>
      <p:grpSpPr>
        <a:xfrm>
          <a:off x="0" y="0"/>
          <a:ext cx="0" cy="0"/>
          <a:chOff x="0" y="0"/>
          <a:chExt cx="0" cy="0"/>
        </a:xfrm>
      </p:grpSpPr>
      <p:grpSp>
        <p:nvGrpSpPr>
          <p:cNvPr id="215" name="Shape 215"/>
          <p:cNvGrpSpPr/>
          <p:nvPr/>
        </p:nvGrpSpPr>
        <p:grpSpPr>
          <a:xfrm>
            <a:off x="459300" y="774526"/>
            <a:ext cx="8301600" cy="3804964"/>
            <a:chOff x="459300" y="3331925"/>
            <a:chExt cx="8301600" cy="1437300"/>
          </a:xfrm>
        </p:grpSpPr>
        <p:sp>
          <p:nvSpPr>
            <p:cNvPr id="216" name="Shape 216"/>
            <p:cNvSpPr/>
            <p:nvPr/>
          </p:nvSpPr>
          <p:spPr>
            <a:xfrm>
              <a:off x="535500" y="3408125"/>
              <a:ext cx="8225400" cy="1361100"/>
            </a:xfrm>
            <a:prstGeom prst="rect">
              <a:avLst/>
            </a:prstGeom>
            <a:solidFill>
              <a:srgbClr val="1B1B46">
                <a:alpha val="10380"/>
              </a:srgbClr>
            </a:solidFill>
            <a:ln>
              <a:noFill/>
            </a:ln>
          </p:spPr>
          <p:txBody>
            <a:bodyPr anchorCtr="0" anchor="ctr" bIns="91425" lIns="91425" rIns="91425" tIns="91425">
              <a:noAutofit/>
            </a:bodyPr>
            <a:lstStyle/>
            <a:p>
              <a:pPr>
                <a:spcBef>
                  <a:spcPts val="0"/>
                </a:spcBef>
                <a:buNone/>
              </a:pPr>
              <a:r>
                <a:t/>
              </a:r>
              <a:endParaRPr/>
            </a:p>
          </p:txBody>
        </p:sp>
        <p:sp>
          <p:nvSpPr>
            <p:cNvPr id="217" name="Shape 217"/>
            <p:cNvSpPr/>
            <p:nvPr/>
          </p:nvSpPr>
          <p:spPr>
            <a:xfrm>
              <a:off x="459300" y="3331925"/>
              <a:ext cx="8225400" cy="1361100"/>
            </a:xfrm>
            <a:prstGeom prst="rect">
              <a:avLst/>
            </a:prstGeom>
            <a:solidFill>
              <a:srgbClr val="ECC1C8"/>
            </a:solidFill>
            <a:ln>
              <a:noFill/>
            </a:ln>
          </p:spPr>
          <p:txBody>
            <a:bodyPr anchorCtr="0" anchor="ctr" bIns="91425" lIns="91425" rIns="91425" tIns="91425">
              <a:noAutofit/>
            </a:bodyPr>
            <a:lstStyle/>
            <a:p>
              <a:pPr>
                <a:spcBef>
                  <a:spcPts val="0"/>
                </a:spcBef>
                <a:buNone/>
              </a:pPr>
              <a:r>
                <a:t/>
              </a:r>
              <a:endParaRPr/>
            </a:p>
          </p:txBody>
        </p:sp>
      </p:grpSp>
      <p:sp>
        <p:nvSpPr>
          <p:cNvPr id="218" name="Shape 218"/>
          <p:cNvSpPr/>
          <p:nvPr/>
        </p:nvSpPr>
        <p:spPr>
          <a:xfrm>
            <a:off x="5516805" y="465477"/>
            <a:ext cx="2133753" cy="4281407"/>
          </a:xfrm>
          <a:custGeom>
            <a:pathLst>
              <a:path extrusionOk="0" h="61841" w="30819">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FFFFFF"/>
          </a:solidFill>
          <a:ln cap="flat" cmpd="sng" w="9525">
            <a:solidFill>
              <a:srgbClr val="D9D9D9"/>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19" name="Shape 219"/>
          <p:cNvSpPr txBox="1"/>
          <p:nvPr/>
        </p:nvSpPr>
        <p:spPr>
          <a:xfrm>
            <a:off x="3714100" y="942125"/>
            <a:ext cx="1256100" cy="942000"/>
          </a:xfrm>
          <a:prstGeom prst="rect">
            <a:avLst/>
          </a:prstGeom>
          <a:noFill/>
          <a:ln cap="flat" cmpd="sng" w="2857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u="sng">
                <a:solidFill>
                  <a:schemeClr val="lt1"/>
                </a:solidFill>
                <a:latin typeface="Tinos"/>
                <a:ea typeface="Tinos"/>
                <a:cs typeface="Tinos"/>
                <a:sym typeface="Tinos"/>
              </a:rPr>
              <a:t>EMOTION: </a:t>
            </a:r>
            <a:r>
              <a:rPr lang="en">
                <a:solidFill>
                  <a:schemeClr val="lt1"/>
                </a:solidFill>
                <a:latin typeface="Tinos"/>
                <a:ea typeface="Tinos"/>
                <a:cs typeface="Tinos"/>
                <a:sym typeface="Tinos"/>
              </a:rPr>
              <a:t>Depiction of the type of sound.</a:t>
            </a:r>
            <a:r>
              <a:rPr lang="en" u="sng">
                <a:solidFill>
                  <a:schemeClr val="lt1"/>
                </a:solidFill>
                <a:latin typeface="Tinos"/>
                <a:ea typeface="Tinos"/>
                <a:cs typeface="Tinos"/>
                <a:sym typeface="Tinos"/>
              </a:rPr>
              <a:t> </a:t>
            </a:r>
          </a:p>
        </p:txBody>
      </p:sp>
      <p:sp>
        <p:nvSpPr>
          <p:cNvPr id="220" name="Shape 220"/>
          <p:cNvSpPr txBox="1"/>
          <p:nvPr/>
        </p:nvSpPr>
        <p:spPr>
          <a:xfrm>
            <a:off x="1227625" y="1526800"/>
            <a:ext cx="2133900" cy="2025000"/>
          </a:xfrm>
          <a:prstGeom prst="rect">
            <a:avLst/>
          </a:prstGeom>
          <a:noFill/>
          <a:ln cap="flat" cmpd="sng" w="2857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u="sng">
                <a:solidFill>
                  <a:schemeClr val="lt1"/>
                </a:solidFill>
                <a:latin typeface="Tinos"/>
                <a:ea typeface="Tinos"/>
                <a:cs typeface="Tinos"/>
                <a:sym typeface="Tinos"/>
              </a:rPr>
              <a:t>SOUNDS:</a:t>
            </a:r>
            <a:r>
              <a:rPr lang="en">
                <a:solidFill>
                  <a:schemeClr val="lt1"/>
                </a:solidFill>
                <a:latin typeface="Tinos"/>
                <a:ea typeface="Tinos"/>
                <a:cs typeface="Tinos"/>
                <a:sym typeface="Tinos"/>
              </a:rPr>
              <a:t> These are the sounds for the crying category.</a:t>
            </a:r>
          </a:p>
          <a:p>
            <a:pPr indent="-228600" lvl="0" marL="457200" rtl="0">
              <a:spcBef>
                <a:spcPts val="0"/>
              </a:spcBef>
              <a:buClr>
                <a:schemeClr val="lt1"/>
              </a:buClr>
              <a:buFont typeface="Tinos"/>
              <a:buChar char="★"/>
            </a:pPr>
            <a:r>
              <a:rPr lang="en">
                <a:solidFill>
                  <a:schemeClr val="lt1"/>
                </a:solidFill>
                <a:latin typeface="Tinos"/>
                <a:ea typeface="Tinos"/>
                <a:cs typeface="Tinos"/>
                <a:sym typeface="Tinos"/>
              </a:rPr>
              <a:t>“What are those?”</a:t>
            </a:r>
          </a:p>
          <a:p>
            <a:pPr indent="-228600" lvl="0" marL="457200" rtl="0">
              <a:spcBef>
                <a:spcPts val="0"/>
              </a:spcBef>
              <a:buClr>
                <a:schemeClr val="lt1"/>
              </a:buClr>
              <a:buFont typeface="Tinos"/>
              <a:buChar char="★"/>
            </a:pPr>
            <a:r>
              <a:rPr lang="en">
                <a:solidFill>
                  <a:schemeClr val="lt1"/>
                </a:solidFill>
                <a:latin typeface="Tinos"/>
                <a:ea typeface="Tinos"/>
                <a:cs typeface="Tinos"/>
                <a:sym typeface="Tinos"/>
              </a:rPr>
              <a:t>“LOL”</a:t>
            </a:r>
          </a:p>
          <a:p>
            <a:pPr indent="-228600" lvl="0" marL="457200" rtl="0">
              <a:spcBef>
                <a:spcPts val="0"/>
              </a:spcBef>
              <a:buClr>
                <a:schemeClr val="lt1"/>
              </a:buClr>
              <a:buFont typeface="Tinos"/>
              <a:buChar char="★"/>
            </a:pPr>
            <a:r>
              <a:rPr lang="en">
                <a:solidFill>
                  <a:schemeClr val="lt1"/>
                </a:solidFill>
                <a:latin typeface="Tinos"/>
                <a:ea typeface="Tinos"/>
                <a:cs typeface="Tinos"/>
                <a:sym typeface="Tinos"/>
              </a:rPr>
              <a:t>“WTF”</a:t>
            </a:r>
          </a:p>
          <a:p>
            <a:pPr indent="-228600" lvl="0" marL="457200" rtl="0">
              <a:spcBef>
                <a:spcPts val="0"/>
              </a:spcBef>
              <a:buClr>
                <a:schemeClr val="lt1"/>
              </a:buClr>
              <a:buFont typeface="Tinos"/>
              <a:buChar char="★"/>
            </a:pPr>
            <a:r>
              <a:rPr lang="en">
                <a:solidFill>
                  <a:schemeClr val="lt1"/>
                </a:solidFill>
                <a:latin typeface="Tinos"/>
                <a:ea typeface="Tinos"/>
                <a:cs typeface="Tinos"/>
                <a:sym typeface="Tinos"/>
              </a:rPr>
              <a:t>“AWWW”</a:t>
            </a:r>
          </a:p>
          <a:p>
            <a:pPr indent="-228600" lvl="0" marL="457200" rtl="0">
              <a:spcBef>
                <a:spcPts val="0"/>
              </a:spcBef>
              <a:buClr>
                <a:schemeClr val="lt1"/>
              </a:buClr>
              <a:buFont typeface="Tinos"/>
              <a:buChar char="★"/>
            </a:pPr>
            <a:r>
              <a:rPr lang="en">
                <a:solidFill>
                  <a:schemeClr val="lt1"/>
                </a:solidFill>
                <a:latin typeface="Tinos"/>
                <a:ea typeface="Tinos"/>
                <a:cs typeface="Tinos"/>
                <a:sym typeface="Tinos"/>
              </a:rPr>
              <a:t>“OMG”</a:t>
            </a:r>
          </a:p>
          <a:p>
            <a:pPr lvl="0" rtl="0">
              <a:spcBef>
                <a:spcPts val="0"/>
              </a:spcBef>
              <a:buNone/>
            </a:pPr>
            <a:r>
              <a:t/>
            </a:r>
            <a:endParaRPr>
              <a:solidFill>
                <a:schemeClr val="lt1"/>
              </a:solidFill>
              <a:latin typeface="Tinos"/>
              <a:ea typeface="Tinos"/>
              <a:cs typeface="Tinos"/>
              <a:sym typeface="Tinos"/>
            </a:endParaRPr>
          </a:p>
          <a:p>
            <a:pPr lvl="0" rtl="0">
              <a:spcBef>
                <a:spcPts val="0"/>
              </a:spcBef>
              <a:buNone/>
            </a:pPr>
            <a:r>
              <a:t/>
            </a:r>
            <a:endParaRPr>
              <a:solidFill>
                <a:schemeClr val="lt1"/>
              </a:solidFill>
              <a:latin typeface="Tinos"/>
              <a:ea typeface="Tinos"/>
              <a:cs typeface="Tinos"/>
              <a:sym typeface="Tinos"/>
            </a:endParaRPr>
          </a:p>
          <a:p>
            <a:pPr lvl="0" rtl="0">
              <a:spcBef>
                <a:spcPts val="0"/>
              </a:spcBef>
              <a:buNone/>
            </a:pPr>
            <a:r>
              <a:t/>
            </a:r>
            <a:endParaRPr>
              <a:solidFill>
                <a:schemeClr val="lt1"/>
              </a:solidFill>
              <a:latin typeface="Tinos"/>
              <a:ea typeface="Tinos"/>
              <a:cs typeface="Tinos"/>
              <a:sym typeface="Tinos"/>
            </a:endParaRPr>
          </a:p>
        </p:txBody>
      </p:sp>
      <p:sp>
        <p:nvSpPr>
          <p:cNvPr id="221" name="Shape 221"/>
          <p:cNvSpPr txBox="1"/>
          <p:nvPr/>
        </p:nvSpPr>
        <p:spPr>
          <a:xfrm>
            <a:off x="519775" y="86625"/>
            <a:ext cx="3670800" cy="584700"/>
          </a:xfrm>
          <a:prstGeom prst="rect">
            <a:avLst/>
          </a:prstGeom>
          <a:noFill/>
          <a:ln>
            <a:noFill/>
          </a:ln>
        </p:spPr>
        <p:txBody>
          <a:bodyPr anchorCtr="0" anchor="t" bIns="91425" lIns="91425" rIns="91425" tIns="91425">
            <a:noAutofit/>
          </a:bodyPr>
          <a:lstStyle/>
          <a:p>
            <a:pPr lvl="0" rtl="0">
              <a:spcBef>
                <a:spcPts val="0"/>
              </a:spcBef>
              <a:buNone/>
            </a:pPr>
            <a:r>
              <a:rPr lang="en" sz="3600">
                <a:solidFill>
                  <a:schemeClr val="lt1"/>
                </a:solidFill>
                <a:latin typeface="Tinos"/>
                <a:ea typeface="Tinos"/>
                <a:cs typeface="Tinos"/>
                <a:sym typeface="Tinos"/>
              </a:rPr>
              <a:t>PHRASES </a:t>
            </a:r>
          </a:p>
        </p:txBody>
      </p:sp>
      <p:pic>
        <p:nvPicPr>
          <p:cNvPr id="222" name="Shape 222"/>
          <p:cNvPicPr preferRelativeResize="0"/>
          <p:nvPr/>
        </p:nvPicPr>
        <p:blipFill>
          <a:blip r:embed="rId3">
            <a:alphaModFix/>
          </a:blip>
          <a:stretch>
            <a:fillRect/>
          </a:stretch>
        </p:blipFill>
        <p:spPr>
          <a:xfrm>
            <a:off x="5614000" y="812250"/>
            <a:ext cx="1938625" cy="3436349"/>
          </a:xfrm>
          <a:prstGeom prst="rect">
            <a:avLst/>
          </a:prstGeom>
          <a:noFill/>
          <a:ln>
            <a:noFill/>
          </a:ln>
        </p:spPr>
      </p:pic>
      <p:sp>
        <p:nvSpPr>
          <p:cNvPr id="223" name="Shape 223"/>
          <p:cNvSpPr/>
          <p:nvPr/>
        </p:nvSpPr>
        <p:spPr>
          <a:xfrm>
            <a:off x="5666725" y="1928200"/>
            <a:ext cx="1833599" cy="2025000"/>
          </a:xfrm>
          <a:prstGeom prst="rect">
            <a:avLst/>
          </a:prstGeom>
          <a:noFill/>
          <a:ln cap="flat" cmpd="sng" w="28575">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24" name="Shape 224"/>
          <p:cNvSpPr/>
          <p:nvPr/>
        </p:nvSpPr>
        <p:spPr>
          <a:xfrm>
            <a:off x="6125062" y="968975"/>
            <a:ext cx="916500" cy="888299"/>
          </a:xfrm>
          <a:prstGeom prst="ellipse">
            <a:avLst/>
          </a:prstGeom>
          <a:noFill/>
          <a:ln cap="flat" cmpd="sng" w="2857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cxnSp>
        <p:nvCxnSpPr>
          <p:cNvPr id="225" name="Shape 225"/>
          <p:cNvCxnSpPr>
            <a:stCxn id="219" idx="3"/>
            <a:endCxn id="224" idx="2"/>
          </p:cNvCxnSpPr>
          <p:nvPr/>
        </p:nvCxnSpPr>
        <p:spPr>
          <a:xfrm>
            <a:off x="4970200" y="1413125"/>
            <a:ext cx="1155000" cy="0"/>
          </a:xfrm>
          <a:prstGeom prst="straightConnector1">
            <a:avLst/>
          </a:prstGeom>
          <a:noFill/>
          <a:ln cap="flat" cmpd="sng" w="9525">
            <a:solidFill>
              <a:schemeClr val="dk2"/>
            </a:solidFill>
            <a:prstDash val="solid"/>
            <a:round/>
            <a:headEnd len="lg" w="lg" type="none"/>
            <a:tailEnd len="lg" w="lg" type="triangle"/>
          </a:ln>
        </p:spPr>
      </p:cxnSp>
      <p:cxnSp>
        <p:nvCxnSpPr>
          <p:cNvPr id="226" name="Shape 226"/>
          <p:cNvCxnSpPr>
            <a:stCxn id="220" idx="3"/>
            <a:endCxn id="223" idx="1"/>
          </p:cNvCxnSpPr>
          <p:nvPr/>
        </p:nvCxnSpPr>
        <p:spPr>
          <a:xfrm>
            <a:off x="3361525" y="2539300"/>
            <a:ext cx="2305200" cy="40140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0" name="Shape 230"/>
        <p:cNvGrpSpPr/>
        <p:nvPr/>
      </p:nvGrpSpPr>
      <p:grpSpPr>
        <a:xfrm>
          <a:off x="0" y="0"/>
          <a:ext cx="0" cy="0"/>
          <a:chOff x="0" y="0"/>
          <a:chExt cx="0" cy="0"/>
        </a:xfrm>
      </p:grpSpPr>
      <p:grpSp>
        <p:nvGrpSpPr>
          <p:cNvPr id="231" name="Shape 231"/>
          <p:cNvGrpSpPr/>
          <p:nvPr/>
        </p:nvGrpSpPr>
        <p:grpSpPr>
          <a:xfrm>
            <a:off x="459300" y="774526"/>
            <a:ext cx="8301600" cy="3804964"/>
            <a:chOff x="459300" y="3331925"/>
            <a:chExt cx="8301600" cy="1437300"/>
          </a:xfrm>
        </p:grpSpPr>
        <p:sp>
          <p:nvSpPr>
            <p:cNvPr id="232" name="Shape 232"/>
            <p:cNvSpPr/>
            <p:nvPr/>
          </p:nvSpPr>
          <p:spPr>
            <a:xfrm>
              <a:off x="535500" y="3408125"/>
              <a:ext cx="8225400" cy="1361100"/>
            </a:xfrm>
            <a:prstGeom prst="rect">
              <a:avLst/>
            </a:prstGeom>
            <a:solidFill>
              <a:srgbClr val="1B1B46">
                <a:alpha val="10380"/>
              </a:srgbClr>
            </a:solidFill>
            <a:ln>
              <a:noFill/>
            </a:ln>
          </p:spPr>
          <p:txBody>
            <a:bodyPr anchorCtr="0" anchor="ctr" bIns="91425" lIns="91425" rIns="91425" tIns="91425">
              <a:noAutofit/>
            </a:bodyPr>
            <a:lstStyle/>
            <a:p>
              <a:pPr>
                <a:spcBef>
                  <a:spcPts val="0"/>
                </a:spcBef>
                <a:buNone/>
              </a:pPr>
              <a:r>
                <a:t/>
              </a:r>
              <a:endParaRPr/>
            </a:p>
          </p:txBody>
        </p:sp>
        <p:sp>
          <p:nvSpPr>
            <p:cNvPr id="233" name="Shape 233"/>
            <p:cNvSpPr/>
            <p:nvPr/>
          </p:nvSpPr>
          <p:spPr>
            <a:xfrm>
              <a:off x="459300" y="3331925"/>
              <a:ext cx="8225400" cy="1361100"/>
            </a:xfrm>
            <a:prstGeom prst="rect">
              <a:avLst/>
            </a:prstGeom>
            <a:solidFill>
              <a:srgbClr val="ECC1C8"/>
            </a:solidFill>
            <a:ln>
              <a:noFill/>
            </a:ln>
          </p:spPr>
          <p:txBody>
            <a:bodyPr anchorCtr="0" anchor="ctr" bIns="91425" lIns="91425" rIns="91425" tIns="91425">
              <a:noAutofit/>
            </a:bodyPr>
            <a:lstStyle/>
            <a:p>
              <a:pPr>
                <a:spcBef>
                  <a:spcPts val="0"/>
                </a:spcBef>
                <a:buNone/>
              </a:pPr>
              <a:r>
                <a:t/>
              </a:r>
              <a:endParaRPr/>
            </a:p>
          </p:txBody>
        </p:sp>
      </p:grpSp>
      <p:sp>
        <p:nvSpPr>
          <p:cNvPr id="234" name="Shape 234"/>
          <p:cNvSpPr/>
          <p:nvPr/>
        </p:nvSpPr>
        <p:spPr>
          <a:xfrm>
            <a:off x="5516805" y="465477"/>
            <a:ext cx="2133753" cy="4281407"/>
          </a:xfrm>
          <a:custGeom>
            <a:pathLst>
              <a:path extrusionOk="0" h="61841" w="30819">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FFFFFF"/>
          </a:solidFill>
          <a:ln cap="flat" cmpd="sng" w="9525">
            <a:solidFill>
              <a:srgbClr val="D9D9D9"/>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35" name="Shape 235"/>
          <p:cNvSpPr txBox="1"/>
          <p:nvPr/>
        </p:nvSpPr>
        <p:spPr>
          <a:xfrm>
            <a:off x="3714100" y="942125"/>
            <a:ext cx="1256100" cy="942000"/>
          </a:xfrm>
          <a:prstGeom prst="rect">
            <a:avLst/>
          </a:prstGeom>
          <a:noFill/>
          <a:ln cap="flat" cmpd="sng" w="2857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u="sng">
                <a:solidFill>
                  <a:schemeClr val="lt1"/>
                </a:solidFill>
                <a:latin typeface="Tinos"/>
                <a:ea typeface="Tinos"/>
                <a:cs typeface="Tinos"/>
                <a:sym typeface="Tinos"/>
              </a:rPr>
              <a:t>EMOTION: </a:t>
            </a:r>
            <a:r>
              <a:rPr lang="en">
                <a:solidFill>
                  <a:schemeClr val="lt1"/>
                </a:solidFill>
                <a:latin typeface="Tinos"/>
                <a:ea typeface="Tinos"/>
                <a:cs typeface="Tinos"/>
                <a:sym typeface="Tinos"/>
              </a:rPr>
              <a:t>Depiction of the type of sound.</a:t>
            </a:r>
            <a:r>
              <a:rPr lang="en" u="sng">
                <a:solidFill>
                  <a:schemeClr val="lt1"/>
                </a:solidFill>
                <a:latin typeface="Tinos"/>
                <a:ea typeface="Tinos"/>
                <a:cs typeface="Tinos"/>
                <a:sym typeface="Tinos"/>
              </a:rPr>
              <a:t> </a:t>
            </a:r>
          </a:p>
        </p:txBody>
      </p:sp>
      <p:sp>
        <p:nvSpPr>
          <p:cNvPr id="236" name="Shape 236"/>
          <p:cNvSpPr txBox="1"/>
          <p:nvPr/>
        </p:nvSpPr>
        <p:spPr>
          <a:xfrm>
            <a:off x="1227625" y="1526800"/>
            <a:ext cx="2133900" cy="2025000"/>
          </a:xfrm>
          <a:prstGeom prst="rect">
            <a:avLst/>
          </a:prstGeom>
          <a:noFill/>
          <a:ln cap="flat" cmpd="sng" w="2857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u="sng">
                <a:solidFill>
                  <a:schemeClr val="lt1"/>
                </a:solidFill>
                <a:latin typeface="Tinos"/>
                <a:ea typeface="Tinos"/>
                <a:cs typeface="Tinos"/>
                <a:sym typeface="Tinos"/>
              </a:rPr>
              <a:t>SOUNDS:</a:t>
            </a:r>
            <a:r>
              <a:rPr lang="en">
                <a:solidFill>
                  <a:schemeClr val="lt1"/>
                </a:solidFill>
                <a:latin typeface="Tinos"/>
                <a:ea typeface="Tinos"/>
                <a:cs typeface="Tinos"/>
                <a:sym typeface="Tinos"/>
              </a:rPr>
              <a:t> These are the sounds for the crying category.</a:t>
            </a:r>
          </a:p>
          <a:p>
            <a:pPr indent="-228600" lvl="0" marL="457200" rtl="0">
              <a:spcBef>
                <a:spcPts val="0"/>
              </a:spcBef>
              <a:buClr>
                <a:schemeClr val="lt1"/>
              </a:buClr>
              <a:buFont typeface="Tinos"/>
              <a:buChar char="★"/>
            </a:pPr>
            <a:r>
              <a:rPr lang="en">
                <a:solidFill>
                  <a:schemeClr val="lt1"/>
                </a:solidFill>
                <a:latin typeface="Tinos"/>
                <a:ea typeface="Tinos"/>
                <a:cs typeface="Tinos"/>
                <a:sym typeface="Tinos"/>
              </a:rPr>
              <a:t>Yawning</a:t>
            </a:r>
          </a:p>
          <a:p>
            <a:pPr indent="-228600" lvl="0" marL="457200" rtl="0">
              <a:spcBef>
                <a:spcPts val="0"/>
              </a:spcBef>
              <a:buClr>
                <a:schemeClr val="lt1"/>
              </a:buClr>
              <a:buFont typeface="Tinos"/>
              <a:buChar char="★"/>
            </a:pPr>
            <a:r>
              <a:rPr lang="en">
                <a:solidFill>
                  <a:schemeClr val="lt1"/>
                </a:solidFill>
                <a:latin typeface="Tinos"/>
                <a:ea typeface="Tinos"/>
                <a:cs typeface="Tinos"/>
                <a:sym typeface="Tinos"/>
              </a:rPr>
              <a:t>Coughing</a:t>
            </a:r>
          </a:p>
          <a:p>
            <a:pPr indent="-228600" lvl="0" marL="457200" rtl="0">
              <a:spcBef>
                <a:spcPts val="0"/>
              </a:spcBef>
              <a:buClr>
                <a:schemeClr val="lt1"/>
              </a:buClr>
              <a:buFont typeface="Tinos"/>
              <a:buChar char="★"/>
            </a:pPr>
            <a:r>
              <a:rPr lang="en">
                <a:solidFill>
                  <a:schemeClr val="lt1"/>
                </a:solidFill>
                <a:latin typeface="Tinos"/>
                <a:ea typeface="Tinos"/>
                <a:cs typeface="Tinos"/>
                <a:sym typeface="Tinos"/>
              </a:rPr>
              <a:t>Sneezing</a:t>
            </a:r>
          </a:p>
          <a:p>
            <a:pPr indent="-228600" lvl="0" marL="457200" rtl="0">
              <a:spcBef>
                <a:spcPts val="0"/>
              </a:spcBef>
              <a:buClr>
                <a:schemeClr val="lt1"/>
              </a:buClr>
              <a:buFont typeface="Tinos"/>
              <a:buChar char="★"/>
            </a:pPr>
            <a:r>
              <a:rPr lang="en">
                <a:solidFill>
                  <a:schemeClr val="lt1"/>
                </a:solidFill>
                <a:latin typeface="Tinos"/>
                <a:ea typeface="Tinos"/>
                <a:cs typeface="Tinos"/>
                <a:sym typeface="Tinos"/>
              </a:rPr>
              <a:t>Snorting</a:t>
            </a:r>
          </a:p>
          <a:p>
            <a:pPr indent="-228600" lvl="0" marL="457200" rtl="0">
              <a:spcBef>
                <a:spcPts val="0"/>
              </a:spcBef>
              <a:buClr>
                <a:schemeClr val="lt1"/>
              </a:buClr>
              <a:buFont typeface="Tinos"/>
              <a:buChar char="★"/>
            </a:pPr>
            <a:r>
              <a:rPr lang="en">
                <a:solidFill>
                  <a:schemeClr val="lt1"/>
                </a:solidFill>
                <a:latin typeface="Tinos"/>
                <a:ea typeface="Tinos"/>
                <a:cs typeface="Tinos"/>
                <a:sym typeface="Tinos"/>
              </a:rPr>
              <a:t>Burping</a:t>
            </a:r>
          </a:p>
          <a:p>
            <a:pPr lvl="0" rtl="0">
              <a:spcBef>
                <a:spcPts val="0"/>
              </a:spcBef>
              <a:buNone/>
            </a:pPr>
            <a:r>
              <a:t/>
            </a:r>
            <a:endParaRPr>
              <a:solidFill>
                <a:schemeClr val="lt1"/>
              </a:solidFill>
              <a:latin typeface="Tinos"/>
              <a:ea typeface="Tinos"/>
              <a:cs typeface="Tinos"/>
              <a:sym typeface="Tinos"/>
            </a:endParaRPr>
          </a:p>
          <a:p>
            <a:pPr lvl="0" rtl="0">
              <a:spcBef>
                <a:spcPts val="0"/>
              </a:spcBef>
              <a:buNone/>
            </a:pPr>
            <a:r>
              <a:t/>
            </a:r>
            <a:endParaRPr>
              <a:solidFill>
                <a:schemeClr val="lt1"/>
              </a:solidFill>
              <a:latin typeface="Tinos"/>
              <a:ea typeface="Tinos"/>
              <a:cs typeface="Tinos"/>
              <a:sym typeface="Tinos"/>
            </a:endParaRPr>
          </a:p>
          <a:p>
            <a:pPr lvl="0" rtl="0">
              <a:spcBef>
                <a:spcPts val="0"/>
              </a:spcBef>
              <a:buNone/>
            </a:pPr>
            <a:r>
              <a:t/>
            </a:r>
            <a:endParaRPr>
              <a:solidFill>
                <a:schemeClr val="lt1"/>
              </a:solidFill>
              <a:latin typeface="Tinos"/>
              <a:ea typeface="Tinos"/>
              <a:cs typeface="Tinos"/>
              <a:sym typeface="Tinos"/>
            </a:endParaRPr>
          </a:p>
        </p:txBody>
      </p:sp>
      <p:sp>
        <p:nvSpPr>
          <p:cNvPr id="237" name="Shape 237"/>
          <p:cNvSpPr txBox="1"/>
          <p:nvPr/>
        </p:nvSpPr>
        <p:spPr>
          <a:xfrm>
            <a:off x="519775" y="86625"/>
            <a:ext cx="4071600" cy="584700"/>
          </a:xfrm>
          <a:prstGeom prst="rect">
            <a:avLst/>
          </a:prstGeom>
          <a:noFill/>
          <a:ln>
            <a:noFill/>
          </a:ln>
        </p:spPr>
        <p:txBody>
          <a:bodyPr anchorCtr="0" anchor="t" bIns="91425" lIns="91425" rIns="91425" tIns="91425">
            <a:noAutofit/>
          </a:bodyPr>
          <a:lstStyle/>
          <a:p>
            <a:pPr lvl="0" rtl="0">
              <a:spcBef>
                <a:spcPts val="0"/>
              </a:spcBef>
              <a:buNone/>
            </a:pPr>
            <a:r>
              <a:rPr lang="en" sz="3600">
                <a:solidFill>
                  <a:schemeClr val="lt1"/>
                </a:solidFill>
                <a:latin typeface="Tinos"/>
                <a:ea typeface="Tinos"/>
                <a:cs typeface="Tinos"/>
                <a:sym typeface="Tinos"/>
              </a:rPr>
              <a:t>MISCELLANEOUS </a:t>
            </a:r>
          </a:p>
        </p:txBody>
      </p:sp>
      <p:cxnSp>
        <p:nvCxnSpPr>
          <p:cNvPr id="238" name="Shape 238"/>
          <p:cNvCxnSpPr>
            <a:stCxn id="235" idx="3"/>
            <a:endCxn id="239" idx="2"/>
          </p:cNvCxnSpPr>
          <p:nvPr/>
        </p:nvCxnSpPr>
        <p:spPr>
          <a:xfrm>
            <a:off x="4970200" y="1413125"/>
            <a:ext cx="974700" cy="63600"/>
          </a:xfrm>
          <a:prstGeom prst="straightConnector1">
            <a:avLst/>
          </a:prstGeom>
          <a:noFill/>
          <a:ln cap="flat" cmpd="sng" w="9525">
            <a:solidFill>
              <a:schemeClr val="dk2"/>
            </a:solidFill>
            <a:prstDash val="solid"/>
            <a:round/>
            <a:headEnd len="lg" w="lg" type="none"/>
            <a:tailEnd len="lg" w="lg" type="triangle"/>
          </a:ln>
        </p:spPr>
      </p:cxnSp>
      <p:cxnSp>
        <p:nvCxnSpPr>
          <p:cNvPr id="240" name="Shape 240"/>
          <p:cNvCxnSpPr>
            <a:stCxn id="236" idx="3"/>
            <a:endCxn id="241" idx="1"/>
          </p:cNvCxnSpPr>
          <p:nvPr/>
        </p:nvCxnSpPr>
        <p:spPr>
          <a:xfrm>
            <a:off x="3361525" y="2539300"/>
            <a:ext cx="2345100" cy="487200"/>
          </a:xfrm>
          <a:prstGeom prst="straightConnector1">
            <a:avLst/>
          </a:prstGeom>
          <a:noFill/>
          <a:ln cap="flat" cmpd="sng" w="9525">
            <a:solidFill>
              <a:schemeClr val="dk2"/>
            </a:solidFill>
            <a:prstDash val="solid"/>
            <a:round/>
            <a:headEnd len="lg" w="lg" type="none"/>
            <a:tailEnd len="lg" w="lg" type="triangle"/>
          </a:ln>
        </p:spPr>
      </p:cxnSp>
      <p:pic>
        <p:nvPicPr>
          <p:cNvPr id="242" name="Shape 242"/>
          <p:cNvPicPr preferRelativeResize="0"/>
          <p:nvPr/>
        </p:nvPicPr>
        <p:blipFill>
          <a:blip r:embed="rId3">
            <a:alphaModFix/>
          </a:blip>
          <a:stretch>
            <a:fillRect/>
          </a:stretch>
        </p:blipFill>
        <p:spPr>
          <a:xfrm>
            <a:off x="5609125" y="833800"/>
            <a:ext cx="1927449" cy="3392400"/>
          </a:xfrm>
          <a:prstGeom prst="rect">
            <a:avLst/>
          </a:prstGeom>
          <a:noFill/>
          <a:ln>
            <a:noFill/>
          </a:ln>
        </p:spPr>
      </p:pic>
      <p:sp>
        <p:nvSpPr>
          <p:cNvPr id="241" name="Shape 241"/>
          <p:cNvSpPr/>
          <p:nvPr/>
        </p:nvSpPr>
        <p:spPr>
          <a:xfrm>
            <a:off x="5706600" y="2014100"/>
            <a:ext cx="1732499" cy="2025000"/>
          </a:xfrm>
          <a:prstGeom prst="rect">
            <a:avLst/>
          </a:prstGeom>
          <a:noFill/>
          <a:ln cap="flat" cmpd="sng" w="28575">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39" name="Shape 239"/>
          <p:cNvSpPr/>
          <p:nvPr/>
        </p:nvSpPr>
        <p:spPr>
          <a:xfrm>
            <a:off x="5944800" y="1069625"/>
            <a:ext cx="1256100" cy="814499"/>
          </a:xfrm>
          <a:prstGeom prst="ellipse">
            <a:avLst/>
          </a:prstGeom>
          <a:noFill/>
          <a:ln cap="flat" cmpd="sng" w="2857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6" name="Shape 246"/>
        <p:cNvGrpSpPr/>
        <p:nvPr/>
      </p:nvGrpSpPr>
      <p:grpSpPr>
        <a:xfrm>
          <a:off x="0" y="0"/>
          <a:ext cx="0" cy="0"/>
          <a:chOff x="0" y="0"/>
          <a:chExt cx="0" cy="0"/>
        </a:xfrm>
      </p:grpSpPr>
      <p:sp>
        <p:nvSpPr>
          <p:cNvPr id="247" name="Shape 247"/>
          <p:cNvSpPr txBox="1"/>
          <p:nvPr>
            <p:ph type="title"/>
          </p:nvPr>
        </p:nvSpPr>
        <p:spPr>
          <a:xfrm>
            <a:off x="439000" y="965400"/>
            <a:ext cx="1975799" cy="474899"/>
          </a:xfrm>
          <a:prstGeom prst="rect">
            <a:avLst/>
          </a:prstGeom>
        </p:spPr>
        <p:txBody>
          <a:bodyPr anchorCtr="0" anchor="t" bIns="91425" lIns="91425" rIns="91425" tIns="91425">
            <a:noAutofit/>
          </a:bodyPr>
          <a:lstStyle/>
          <a:p>
            <a:pPr lvl="0" rtl="0" algn="l">
              <a:spcBef>
                <a:spcPts val="0"/>
              </a:spcBef>
              <a:buNone/>
            </a:pPr>
            <a:r>
              <a:rPr i="0" lang="en" sz="2400">
                <a:latin typeface="Tinos"/>
                <a:ea typeface="Tinos"/>
                <a:cs typeface="Tinos"/>
                <a:sym typeface="Tinos"/>
              </a:rPr>
              <a:t>Conclusions</a:t>
            </a:r>
          </a:p>
        </p:txBody>
      </p:sp>
      <p:sp>
        <p:nvSpPr>
          <p:cNvPr id="248" name="Shape 248"/>
          <p:cNvSpPr/>
          <p:nvPr/>
        </p:nvSpPr>
        <p:spPr>
          <a:xfrm>
            <a:off x="2620475" y="454800"/>
            <a:ext cx="6066299" cy="4233899"/>
          </a:xfrm>
          <a:prstGeom prst="rect">
            <a:avLst/>
          </a:prstGeom>
          <a:noFill/>
          <a:ln cap="flat" cmpd="sng" w="9525">
            <a:solidFill>
              <a:srgbClr val="ECC1C8"/>
            </a:solidFill>
            <a:prstDash val="dash"/>
            <a:round/>
            <a:headEnd len="med" w="med" type="none"/>
            <a:tailEnd len="med" w="med" type="none"/>
          </a:ln>
        </p:spPr>
        <p:txBody>
          <a:bodyPr anchorCtr="0" anchor="ctr" bIns="91425" lIns="91425" rIns="91425" tIns="91425">
            <a:noAutofit/>
          </a:bodyPr>
          <a:lstStyle/>
          <a:p>
            <a:pPr lvl="0" rtl="0" algn="ctr">
              <a:spcBef>
                <a:spcPts val="0"/>
              </a:spcBef>
              <a:buNone/>
            </a:pPr>
            <a:r>
              <a:rPr lang="en" sz="1800">
                <a:solidFill>
                  <a:srgbClr val="FFFFFF"/>
                </a:solidFill>
                <a:latin typeface="Tinos"/>
                <a:ea typeface="Tinos"/>
                <a:cs typeface="Tinos"/>
                <a:sym typeface="Tinos"/>
              </a:rPr>
              <a:t>We have learned that making an app is no easy task. It requires the cooperation of various people with various abilities. At the beginning of the process we were under the impression that we would all be able to contribute to everything and the work would be distributed evenly along each step. But we soon realized that we all excelled at different aspects of creating the app. Some excelled at programming while others excelled at design and organization. Overall, we learned how a real engineering team works together to produce a real product. </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2" name="Shape 252"/>
        <p:cNvGrpSpPr/>
        <p:nvPr/>
      </p:nvGrpSpPr>
      <p:grpSpPr>
        <a:xfrm>
          <a:off x="0" y="0"/>
          <a:ext cx="0" cy="0"/>
          <a:chOff x="0" y="0"/>
          <a:chExt cx="0" cy="0"/>
        </a:xfrm>
      </p:grpSpPr>
      <p:sp>
        <p:nvSpPr>
          <p:cNvPr id="253" name="Shape 253"/>
          <p:cNvSpPr txBox="1"/>
          <p:nvPr>
            <p:ph type="ctrTitle"/>
          </p:nvPr>
        </p:nvSpPr>
        <p:spPr>
          <a:xfrm>
            <a:off x="2361000" y="1735750"/>
            <a:ext cx="4335000" cy="1159799"/>
          </a:xfrm>
          <a:prstGeom prst="rect">
            <a:avLst/>
          </a:prstGeom>
        </p:spPr>
        <p:txBody>
          <a:bodyPr anchorCtr="0" anchor="b" bIns="91425" lIns="91425" rIns="91425" tIns="91425">
            <a:noAutofit/>
          </a:bodyPr>
          <a:lstStyle/>
          <a:p>
            <a:pPr lvl="0" rtl="0">
              <a:spcBef>
                <a:spcPts val="0"/>
              </a:spcBef>
              <a:buNone/>
            </a:pPr>
            <a:r>
              <a:rPr lang="en"/>
              <a:t>Inheritance</a:t>
            </a:r>
          </a:p>
        </p:txBody>
      </p:sp>
      <p:sp>
        <p:nvSpPr>
          <p:cNvPr id="254" name="Shape 254"/>
          <p:cNvSpPr txBox="1"/>
          <p:nvPr>
            <p:ph idx="2" type="ctrTitle"/>
          </p:nvPr>
        </p:nvSpPr>
        <p:spPr>
          <a:xfrm>
            <a:off x="2404575" y="893523"/>
            <a:ext cx="4335000" cy="684600"/>
          </a:xfrm>
          <a:prstGeom prst="rect">
            <a:avLst/>
          </a:prstGeom>
        </p:spPr>
        <p:txBody>
          <a:bodyPr anchorCtr="0" anchor="b" bIns="91425" lIns="91425" rIns="91425" tIns="91425">
            <a:noAutofit/>
          </a:bodyPr>
          <a:lstStyle/>
          <a:p>
            <a:pPr lvl="0" rtl="0">
              <a:spcBef>
                <a:spcPts val="0"/>
              </a:spcBef>
              <a:buNone/>
            </a:pPr>
            <a:r>
              <a:rPr i="0" lang="en" sz="4800">
                <a:solidFill>
                  <a:srgbClr val="ECC1C8"/>
                </a:solidFill>
              </a:rPr>
              <a:t>3</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8" name="Shape 258"/>
        <p:cNvGrpSpPr/>
        <p:nvPr/>
      </p:nvGrpSpPr>
      <p:grpSpPr>
        <a:xfrm>
          <a:off x="0" y="0"/>
          <a:ext cx="0" cy="0"/>
          <a:chOff x="0" y="0"/>
          <a:chExt cx="0" cy="0"/>
        </a:xfrm>
      </p:grpSpPr>
      <p:sp>
        <p:nvSpPr>
          <p:cNvPr id="259" name="Shape 259"/>
          <p:cNvSpPr txBox="1"/>
          <p:nvPr>
            <p:ph idx="1" type="body"/>
          </p:nvPr>
        </p:nvSpPr>
        <p:spPr>
          <a:xfrm>
            <a:off x="1794900" y="4192780"/>
            <a:ext cx="5554200" cy="629100"/>
          </a:xfrm>
          <a:prstGeom prst="rect">
            <a:avLst/>
          </a:prstGeom>
        </p:spPr>
        <p:txBody>
          <a:bodyPr anchorCtr="0" anchor="ctr" bIns="91425" lIns="91425" rIns="91425" tIns="91425">
            <a:noAutofit/>
          </a:bodyPr>
          <a:lstStyle/>
          <a:p>
            <a:pPr>
              <a:spcBef>
                <a:spcPts val="0"/>
              </a:spcBef>
              <a:buNone/>
            </a:pPr>
            <a:r>
              <a:rPr lang="en"/>
              <a:t>INHERITANCE DIAGRAM</a:t>
            </a:r>
          </a:p>
        </p:txBody>
      </p:sp>
      <p:sp>
        <p:nvSpPr>
          <p:cNvPr id="260" name="Shape 260"/>
          <p:cNvSpPr txBox="1"/>
          <p:nvPr/>
        </p:nvSpPr>
        <p:spPr>
          <a:xfrm>
            <a:off x="996125" y="707675"/>
            <a:ext cx="6641700" cy="520500"/>
          </a:xfrm>
          <a:prstGeom prst="rect">
            <a:avLst/>
          </a:prstGeom>
          <a:noFill/>
          <a:ln cap="flat" cmpd="sng" w="28575">
            <a:solidFill>
              <a:srgbClr val="000000"/>
            </a:solidFill>
            <a:prstDash val="solid"/>
            <a:round/>
            <a:headEnd len="med" w="med" type="none"/>
            <a:tailEnd len="med" w="med" type="none"/>
          </a:ln>
        </p:spPr>
        <p:txBody>
          <a:bodyPr anchorCtr="0" anchor="t" bIns="91425" lIns="91425" rIns="91425" tIns="91425">
            <a:noAutofit/>
          </a:bodyPr>
          <a:lstStyle/>
          <a:p>
            <a:pPr lvl="0" rtl="0">
              <a:lnSpc>
                <a:spcPct val="115000"/>
              </a:lnSpc>
              <a:spcBef>
                <a:spcPts val="0"/>
              </a:spcBef>
              <a:buClr>
                <a:schemeClr val="dk1"/>
              </a:buClr>
              <a:buFont typeface="Arial"/>
              <a:buNone/>
            </a:pPr>
            <a:r>
              <a:rPr lang="en">
                <a:solidFill>
                  <a:schemeClr val="dk1"/>
                </a:solidFill>
                <a:latin typeface="Tinos"/>
                <a:ea typeface="Tinos"/>
                <a:cs typeface="Tinos"/>
                <a:sym typeface="Tinos"/>
              </a:rPr>
              <a:t>Class: MainActivity </a:t>
            </a:r>
            <a:r>
              <a:rPr lang="en">
                <a:solidFill>
                  <a:schemeClr val="dk1"/>
                </a:solidFill>
                <a:latin typeface="Tinos"/>
                <a:ea typeface="Tinos"/>
                <a:cs typeface="Tinos"/>
                <a:sym typeface="Tinos"/>
              </a:rPr>
              <a:t>(expands Android.app.Activity &amp; initializes what screen to put on first, controls the xml  code)</a:t>
            </a:r>
          </a:p>
        </p:txBody>
      </p:sp>
      <p:sp>
        <p:nvSpPr>
          <p:cNvPr id="261" name="Shape 261"/>
          <p:cNvSpPr txBox="1"/>
          <p:nvPr/>
        </p:nvSpPr>
        <p:spPr>
          <a:xfrm>
            <a:off x="1892225" y="1340712"/>
            <a:ext cx="5745599" cy="317100"/>
          </a:xfrm>
          <a:prstGeom prst="rect">
            <a:avLst/>
          </a:prstGeom>
          <a:noFill/>
          <a:ln cap="flat" cmpd="sng" w="28575">
            <a:solidFill>
              <a:srgbClr val="000000"/>
            </a:solidFill>
            <a:prstDash val="solid"/>
            <a:round/>
            <a:headEnd len="med" w="med" type="none"/>
            <a:tailEnd len="med" w="med" type="none"/>
          </a:ln>
        </p:spPr>
        <p:txBody>
          <a:bodyPr anchorCtr="0" anchor="t" bIns="91425" lIns="91425" rIns="91425" tIns="91425">
            <a:noAutofit/>
          </a:bodyPr>
          <a:lstStyle/>
          <a:p>
            <a:pPr indent="457200" lvl="0" marL="0" rtl="0">
              <a:lnSpc>
                <a:spcPct val="115000"/>
              </a:lnSpc>
              <a:spcBef>
                <a:spcPts val="0"/>
              </a:spcBef>
              <a:buClr>
                <a:schemeClr val="dk1"/>
              </a:buClr>
              <a:buSzPct val="91666"/>
              <a:buFont typeface="Arial"/>
              <a:buNone/>
            </a:pPr>
            <a:r>
              <a:rPr lang="en" sz="1200">
                <a:solidFill>
                  <a:schemeClr val="dk1"/>
                </a:solidFill>
                <a:latin typeface="Tinos"/>
                <a:ea typeface="Tinos"/>
                <a:cs typeface="Tinos"/>
                <a:sym typeface="Tinos"/>
              </a:rPr>
              <a:t>Object</a:t>
            </a:r>
            <a:r>
              <a:rPr lang="en" sz="1200">
                <a:solidFill>
                  <a:schemeClr val="dk1"/>
                </a:solidFill>
                <a:latin typeface="Tinos"/>
                <a:ea typeface="Tinos"/>
                <a:cs typeface="Tinos"/>
                <a:sym typeface="Tinos"/>
              </a:rPr>
              <a:t>: OnClickSound - plays sound when button is clicked</a:t>
            </a:r>
          </a:p>
        </p:txBody>
      </p:sp>
      <p:sp>
        <p:nvSpPr>
          <p:cNvPr id="262" name="Shape 262"/>
          <p:cNvSpPr txBox="1"/>
          <p:nvPr/>
        </p:nvSpPr>
        <p:spPr>
          <a:xfrm>
            <a:off x="1892225" y="1770350"/>
            <a:ext cx="5745599" cy="520500"/>
          </a:xfrm>
          <a:prstGeom prst="rect">
            <a:avLst/>
          </a:prstGeom>
          <a:noFill/>
          <a:ln cap="flat" cmpd="sng" w="28575">
            <a:solidFill>
              <a:srgbClr val="000000"/>
            </a:solidFill>
            <a:prstDash val="solid"/>
            <a:round/>
            <a:headEnd len="med" w="med" type="none"/>
            <a:tailEnd len="med" w="med" type="none"/>
          </a:ln>
        </p:spPr>
        <p:txBody>
          <a:bodyPr anchorCtr="0" anchor="t" bIns="91425" lIns="91425" rIns="91425" tIns="91425">
            <a:noAutofit/>
          </a:bodyPr>
          <a:lstStyle/>
          <a:p>
            <a:pPr indent="0" lvl="0" marL="457200" rtl="0">
              <a:lnSpc>
                <a:spcPct val="115000"/>
              </a:lnSpc>
              <a:spcBef>
                <a:spcPts val="0"/>
              </a:spcBef>
              <a:buClr>
                <a:schemeClr val="dk1"/>
              </a:buClr>
              <a:buSzPct val="91666"/>
              <a:buFont typeface="Arial"/>
              <a:buNone/>
            </a:pPr>
            <a:r>
              <a:rPr lang="en" sz="1200">
                <a:solidFill>
                  <a:schemeClr val="dk1"/>
                </a:solidFill>
                <a:latin typeface="Tinos"/>
                <a:ea typeface="Tinos"/>
                <a:cs typeface="Tinos"/>
                <a:sym typeface="Tinos"/>
              </a:rPr>
              <a:t>Object</a:t>
            </a:r>
            <a:r>
              <a:rPr lang="en" sz="1200">
                <a:solidFill>
                  <a:schemeClr val="dk1"/>
                </a:solidFill>
                <a:latin typeface="Tinos"/>
                <a:ea typeface="Tinos"/>
                <a:cs typeface="Tinos"/>
                <a:sym typeface="Tinos"/>
              </a:rPr>
              <a:t>: OnOptionItemsSelected - handles the action bar (the bar that displays the name of the app)  </a:t>
            </a:r>
          </a:p>
        </p:txBody>
      </p:sp>
      <p:sp>
        <p:nvSpPr>
          <p:cNvPr id="263" name="Shape 263"/>
          <p:cNvSpPr txBox="1"/>
          <p:nvPr/>
        </p:nvSpPr>
        <p:spPr>
          <a:xfrm>
            <a:off x="1892225" y="2336562"/>
            <a:ext cx="5745599" cy="294600"/>
          </a:xfrm>
          <a:prstGeom prst="rect">
            <a:avLst/>
          </a:prstGeom>
          <a:noFill/>
          <a:ln cap="flat" cmpd="sng" w="28575">
            <a:solidFill>
              <a:srgbClr val="000000"/>
            </a:solidFill>
            <a:prstDash val="solid"/>
            <a:round/>
            <a:headEnd len="med" w="med" type="none"/>
            <a:tailEnd len="med" w="med" type="none"/>
          </a:ln>
        </p:spPr>
        <p:txBody>
          <a:bodyPr anchorCtr="0" anchor="t" bIns="91425" lIns="91425" rIns="91425" tIns="91425">
            <a:noAutofit/>
          </a:bodyPr>
          <a:lstStyle/>
          <a:p>
            <a:pPr indent="0" lvl="0" marL="457200" rtl="0">
              <a:lnSpc>
                <a:spcPct val="115000"/>
              </a:lnSpc>
              <a:spcBef>
                <a:spcPts val="0"/>
              </a:spcBef>
              <a:buClr>
                <a:schemeClr val="dk1"/>
              </a:buClr>
              <a:buSzPct val="91666"/>
              <a:buFont typeface="Arial"/>
              <a:buNone/>
            </a:pPr>
            <a:r>
              <a:rPr lang="en" sz="1200">
                <a:solidFill>
                  <a:schemeClr val="dk1"/>
                </a:solidFill>
                <a:latin typeface="Tinos"/>
                <a:ea typeface="Tinos"/>
                <a:cs typeface="Tinos"/>
                <a:sym typeface="Tinos"/>
              </a:rPr>
              <a:t>Object</a:t>
            </a:r>
            <a:r>
              <a:rPr lang="en" sz="1200">
                <a:solidFill>
                  <a:schemeClr val="dk1"/>
                </a:solidFill>
                <a:latin typeface="Tinos"/>
                <a:ea typeface="Tinos"/>
                <a:cs typeface="Tinos"/>
                <a:sym typeface="Tinos"/>
              </a:rPr>
              <a:t>: OnCreate - creates the media player in the app</a:t>
            </a:r>
          </a:p>
        </p:txBody>
      </p:sp>
      <p:sp>
        <p:nvSpPr>
          <p:cNvPr id="264" name="Shape 264"/>
          <p:cNvSpPr txBox="1"/>
          <p:nvPr/>
        </p:nvSpPr>
        <p:spPr>
          <a:xfrm>
            <a:off x="1916975" y="2833037"/>
            <a:ext cx="5745599" cy="317100"/>
          </a:xfrm>
          <a:prstGeom prst="rect">
            <a:avLst/>
          </a:prstGeom>
          <a:noFill/>
          <a:ln cap="flat" cmpd="sng" w="28575">
            <a:solidFill>
              <a:srgbClr val="000000"/>
            </a:solidFill>
            <a:prstDash val="solid"/>
            <a:round/>
            <a:headEnd len="med" w="med" type="none"/>
            <a:tailEnd len="med" w="med" type="none"/>
          </a:ln>
        </p:spPr>
        <p:txBody>
          <a:bodyPr anchorCtr="0" anchor="t" bIns="91425" lIns="91425" rIns="91425" tIns="91425">
            <a:noAutofit/>
          </a:bodyPr>
          <a:lstStyle/>
          <a:p>
            <a:pPr indent="0" lvl="0" marL="457200" rtl="0">
              <a:lnSpc>
                <a:spcPct val="115000"/>
              </a:lnSpc>
              <a:spcBef>
                <a:spcPts val="0"/>
              </a:spcBef>
              <a:buClr>
                <a:schemeClr val="dk1"/>
              </a:buClr>
              <a:buSzPct val="91666"/>
              <a:buFont typeface="Arial"/>
              <a:buNone/>
            </a:pPr>
            <a:r>
              <a:rPr lang="en" sz="1200">
                <a:solidFill>
                  <a:schemeClr val="dk1"/>
                </a:solidFill>
                <a:latin typeface="Tinos"/>
                <a:ea typeface="Tinos"/>
                <a:cs typeface="Tinos"/>
                <a:sym typeface="Tinos"/>
              </a:rPr>
              <a:t>Object</a:t>
            </a:r>
            <a:r>
              <a:rPr lang="en" sz="1200">
                <a:solidFill>
                  <a:schemeClr val="dk1"/>
                </a:solidFill>
                <a:latin typeface="Tinos"/>
                <a:ea typeface="Tinos"/>
                <a:cs typeface="Tinos"/>
                <a:sym typeface="Tinos"/>
              </a:rPr>
              <a:t>: OnCreateSound - pulls in the actual sound file</a:t>
            </a:r>
          </a:p>
        </p:txBody>
      </p:sp>
      <p:sp>
        <p:nvSpPr>
          <p:cNvPr id="265" name="Shape 265"/>
          <p:cNvSpPr txBox="1"/>
          <p:nvPr/>
        </p:nvSpPr>
        <p:spPr>
          <a:xfrm>
            <a:off x="1928225" y="3352000"/>
            <a:ext cx="5723099" cy="317100"/>
          </a:xfrm>
          <a:prstGeom prst="rect">
            <a:avLst/>
          </a:prstGeom>
          <a:noFill/>
          <a:ln cap="flat" cmpd="sng" w="28575">
            <a:solidFill>
              <a:srgbClr val="000000"/>
            </a:solidFill>
            <a:prstDash val="solid"/>
            <a:round/>
            <a:headEnd len="med" w="med" type="none"/>
            <a:tailEnd len="med" w="med" type="none"/>
          </a:ln>
        </p:spPr>
        <p:txBody>
          <a:bodyPr anchorCtr="0" anchor="t" bIns="91425" lIns="91425" rIns="91425" tIns="91425">
            <a:noAutofit/>
          </a:bodyPr>
          <a:lstStyle/>
          <a:p>
            <a:pPr indent="0" lvl="0" marL="457200" rtl="0">
              <a:lnSpc>
                <a:spcPct val="115000"/>
              </a:lnSpc>
              <a:spcBef>
                <a:spcPts val="0"/>
              </a:spcBef>
              <a:buClr>
                <a:schemeClr val="dk1"/>
              </a:buClr>
              <a:buSzPct val="91666"/>
              <a:buFont typeface="Arial"/>
              <a:buNone/>
            </a:pPr>
            <a:r>
              <a:rPr lang="en" sz="1200">
                <a:solidFill>
                  <a:schemeClr val="dk1"/>
                </a:solidFill>
                <a:latin typeface="Tinos"/>
                <a:ea typeface="Tinos"/>
                <a:cs typeface="Tinos"/>
                <a:sym typeface="Tinos"/>
              </a:rPr>
              <a:t>Object: </a:t>
            </a:r>
            <a:r>
              <a:rPr lang="en" sz="1200">
                <a:solidFill>
                  <a:schemeClr val="dk1"/>
                </a:solidFill>
                <a:latin typeface="Tinos"/>
                <a:ea typeface="Tinos"/>
                <a:cs typeface="Tinos"/>
                <a:sym typeface="Tinos"/>
              </a:rPr>
              <a:t> OnCreateOptionMenu - creates the actual bar at the top</a:t>
            </a:r>
          </a:p>
        </p:txBody>
      </p:sp>
      <p:sp>
        <p:nvSpPr>
          <p:cNvPr id="266" name="Shape 266"/>
          <p:cNvSpPr txBox="1"/>
          <p:nvPr/>
        </p:nvSpPr>
        <p:spPr>
          <a:xfrm>
            <a:off x="1928225" y="3787750"/>
            <a:ext cx="5723099" cy="317100"/>
          </a:xfrm>
          <a:prstGeom prst="rect">
            <a:avLst/>
          </a:prstGeom>
          <a:noFill/>
          <a:ln cap="flat" cmpd="sng" w="28575">
            <a:solidFill>
              <a:srgbClr val="000000"/>
            </a:solidFill>
            <a:prstDash val="solid"/>
            <a:round/>
            <a:headEnd len="med" w="med" type="none"/>
            <a:tailEnd len="med" w="med" type="none"/>
          </a:ln>
        </p:spPr>
        <p:txBody>
          <a:bodyPr anchorCtr="0" anchor="t" bIns="91425" lIns="91425" rIns="91425" tIns="91425">
            <a:noAutofit/>
          </a:bodyPr>
          <a:lstStyle/>
          <a:p>
            <a:pPr indent="0" lvl="0" marL="457200" rtl="0">
              <a:lnSpc>
                <a:spcPct val="115000"/>
              </a:lnSpc>
              <a:spcBef>
                <a:spcPts val="0"/>
              </a:spcBef>
              <a:buClr>
                <a:schemeClr val="dk1"/>
              </a:buClr>
              <a:buSzPct val="91666"/>
              <a:buFont typeface="Arial"/>
              <a:buNone/>
            </a:pPr>
            <a:r>
              <a:rPr lang="en" sz="1200">
                <a:solidFill>
                  <a:schemeClr val="dk1"/>
                </a:solidFill>
                <a:latin typeface="Tinos"/>
                <a:ea typeface="Tinos"/>
                <a:cs typeface="Tinos"/>
                <a:sym typeface="Tinos"/>
              </a:rPr>
              <a:t>Object</a:t>
            </a:r>
            <a:r>
              <a:rPr lang="en" sz="1200">
                <a:solidFill>
                  <a:schemeClr val="dk1"/>
                </a:solidFill>
                <a:latin typeface="Tinos"/>
                <a:ea typeface="Tinos"/>
                <a:cs typeface="Tinos"/>
                <a:sym typeface="Tinos"/>
              </a:rPr>
              <a:t>: About - the linker to the About class</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0" name="Shape 270"/>
        <p:cNvGrpSpPr/>
        <p:nvPr/>
      </p:nvGrpSpPr>
      <p:grpSpPr>
        <a:xfrm>
          <a:off x="0" y="0"/>
          <a:ext cx="0" cy="0"/>
          <a:chOff x="0" y="0"/>
          <a:chExt cx="0" cy="0"/>
        </a:xfrm>
      </p:grpSpPr>
      <p:sp>
        <p:nvSpPr>
          <p:cNvPr id="271" name="Shape 271"/>
          <p:cNvSpPr txBox="1"/>
          <p:nvPr>
            <p:ph type="ctrTitle"/>
          </p:nvPr>
        </p:nvSpPr>
        <p:spPr>
          <a:xfrm>
            <a:off x="2361000" y="1735750"/>
            <a:ext cx="4335000" cy="1159799"/>
          </a:xfrm>
          <a:prstGeom prst="rect">
            <a:avLst/>
          </a:prstGeom>
        </p:spPr>
        <p:txBody>
          <a:bodyPr anchorCtr="0" anchor="b" bIns="91425" lIns="91425" rIns="91425" tIns="91425">
            <a:noAutofit/>
          </a:bodyPr>
          <a:lstStyle/>
          <a:p>
            <a:pPr lvl="0" rtl="0">
              <a:spcBef>
                <a:spcPts val="0"/>
              </a:spcBef>
              <a:buNone/>
            </a:pPr>
            <a:r>
              <a:rPr lang="en"/>
              <a:t>Statistics</a:t>
            </a:r>
          </a:p>
        </p:txBody>
      </p:sp>
      <p:sp>
        <p:nvSpPr>
          <p:cNvPr id="272" name="Shape 272"/>
          <p:cNvSpPr txBox="1"/>
          <p:nvPr>
            <p:ph idx="2" type="ctrTitle"/>
          </p:nvPr>
        </p:nvSpPr>
        <p:spPr>
          <a:xfrm>
            <a:off x="2404575" y="893523"/>
            <a:ext cx="4335000" cy="684600"/>
          </a:xfrm>
          <a:prstGeom prst="rect">
            <a:avLst/>
          </a:prstGeom>
        </p:spPr>
        <p:txBody>
          <a:bodyPr anchorCtr="0" anchor="b" bIns="91425" lIns="91425" rIns="91425" tIns="91425">
            <a:noAutofit/>
          </a:bodyPr>
          <a:lstStyle/>
          <a:p>
            <a:pPr lvl="0" rtl="0">
              <a:spcBef>
                <a:spcPts val="0"/>
              </a:spcBef>
              <a:buNone/>
            </a:pPr>
            <a:r>
              <a:rPr i="0" lang="en" sz="4800">
                <a:solidFill>
                  <a:srgbClr val="ECC1C8"/>
                </a:solidFill>
              </a:rPr>
              <a:t>4</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6" name="Shape 276"/>
        <p:cNvGrpSpPr/>
        <p:nvPr/>
      </p:nvGrpSpPr>
      <p:grpSpPr>
        <a:xfrm>
          <a:off x="0" y="0"/>
          <a:ext cx="0" cy="0"/>
          <a:chOff x="0" y="0"/>
          <a:chExt cx="0" cy="0"/>
        </a:xfrm>
      </p:grpSpPr>
      <p:sp>
        <p:nvSpPr>
          <p:cNvPr id="277" name="Shape 277"/>
          <p:cNvSpPr txBox="1"/>
          <p:nvPr>
            <p:ph idx="4294967295" type="ctrTitle"/>
          </p:nvPr>
        </p:nvSpPr>
        <p:spPr>
          <a:xfrm>
            <a:off x="685800" y="293399"/>
            <a:ext cx="7772400" cy="894899"/>
          </a:xfrm>
          <a:prstGeom prst="rect">
            <a:avLst/>
          </a:prstGeom>
          <a:noFill/>
          <a:ln>
            <a:noFill/>
          </a:ln>
        </p:spPr>
        <p:txBody>
          <a:bodyPr anchorCtr="0" anchor="b" bIns="91425" lIns="91425" rIns="91425" tIns="91425">
            <a:noAutofit/>
          </a:bodyPr>
          <a:lstStyle/>
          <a:p>
            <a:pPr lvl="0" rtl="0" algn="ctr">
              <a:spcBef>
                <a:spcPts val="0"/>
              </a:spcBef>
              <a:buNone/>
            </a:pPr>
            <a:r>
              <a:rPr lang="en" sz="5000">
                <a:solidFill>
                  <a:srgbClr val="ECC1C8"/>
                </a:solidFill>
              </a:rPr>
              <a:t>5 users</a:t>
            </a:r>
          </a:p>
        </p:txBody>
      </p:sp>
      <p:sp>
        <p:nvSpPr>
          <p:cNvPr id="278" name="Shape 278"/>
          <p:cNvSpPr txBox="1"/>
          <p:nvPr>
            <p:ph idx="4294967295" type="subTitle"/>
          </p:nvPr>
        </p:nvSpPr>
        <p:spPr>
          <a:xfrm>
            <a:off x="685800" y="1099108"/>
            <a:ext cx="7772400" cy="463200"/>
          </a:xfrm>
          <a:prstGeom prst="rect">
            <a:avLst/>
          </a:prstGeom>
          <a:noFill/>
          <a:ln>
            <a:noFill/>
          </a:ln>
        </p:spPr>
        <p:txBody>
          <a:bodyPr anchorCtr="0" anchor="t" bIns="91425" lIns="91425" rIns="91425" tIns="91425">
            <a:noAutofit/>
          </a:bodyPr>
          <a:lstStyle/>
          <a:p>
            <a:pPr lvl="0" rtl="0" algn="ctr">
              <a:spcBef>
                <a:spcPts val="0"/>
              </a:spcBef>
              <a:buNone/>
            </a:pPr>
            <a:r>
              <a:rPr lang="en" sz="1800">
                <a:solidFill>
                  <a:srgbClr val="FFFFFF"/>
                </a:solidFill>
              </a:rPr>
              <a:t>(That’s a lot of people!)</a:t>
            </a:r>
          </a:p>
        </p:txBody>
      </p:sp>
      <p:sp>
        <p:nvSpPr>
          <p:cNvPr id="279" name="Shape 279"/>
          <p:cNvSpPr txBox="1"/>
          <p:nvPr>
            <p:ph idx="4294967295" type="ctrTitle"/>
          </p:nvPr>
        </p:nvSpPr>
        <p:spPr>
          <a:xfrm>
            <a:off x="685800" y="3629949"/>
            <a:ext cx="7772400" cy="894899"/>
          </a:xfrm>
          <a:prstGeom prst="rect">
            <a:avLst/>
          </a:prstGeom>
          <a:noFill/>
          <a:ln>
            <a:noFill/>
          </a:ln>
        </p:spPr>
        <p:txBody>
          <a:bodyPr anchorCtr="0" anchor="b" bIns="91425" lIns="91425" rIns="91425" tIns="91425">
            <a:noAutofit/>
          </a:bodyPr>
          <a:lstStyle/>
          <a:p>
            <a:pPr lvl="0" rtl="0" algn="ctr">
              <a:spcBef>
                <a:spcPts val="0"/>
              </a:spcBef>
              <a:buNone/>
            </a:pPr>
            <a:r>
              <a:rPr lang="en" sz="6000">
                <a:solidFill>
                  <a:srgbClr val="ECC1C8"/>
                </a:solidFill>
              </a:rPr>
              <a:t>100%</a:t>
            </a:r>
          </a:p>
        </p:txBody>
      </p:sp>
      <p:sp>
        <p:nvSpPr>
          <p:cNvPr id="280" name="Shape 280"/>
          <p:cNvSpPr txBox="1"/>
          <p:nvPr>
            <p:ph idx="4294967295" type="subTitle"/>
          </p:nvPr>
        </p:nvSpPr>
        <p:spPr>
          <a:xfrm>
            <a:off x="3105200" y="4318475"/>
            <a:ext cx="3012899" cy="463200"/>
          </a:xfrm>
          <a:prstGeom prst="rect">
            <a:avLst/>
          </a:prstGeom>
          <a:noFill/>
          <a:ln>
            <a:noFill/>
          </a:ln>
        </p:spPr>
        <p:txBody>
          <a:bodyPr anchorCtr="0" anchor="t" bIns="91425" lIns="91425" rIns="91425" tIns="91425">
            <a:noAutofit/>
          </a:bodyPr>
          <a:lstStyle/>
          <a:p>
            <a:pPr lvl="0" rtl="0" algn="ctr">
              <a:spcBef>
                <a:spcPts val="0"/>
              </a:spcBef>
              <a:buNone/>
            </a:pPr>
            <a:r>
              <a:rPr lang="en" sz="1800">
                <a:solidFill>
                  <a:srgbClr val="FFFFFF"/>
                </a:solidFill>
              </a:rPr>
              <a:t>Total success!</a:t>
            </a:r>
          </a:p>
        </p:txBody>
      </p:sp>
      <p:sp>
        <p:nvSpPr>
          <p:cNvPr id="281" name="Shape 281"/>
          <p:cNvSpPr txBox="1"/>
          <p:nvPr>
            <p:ph idx="4294967295" type="ctrTitle"/>
          </p:nvPr>
        </p:nvSpPr>
        <p:spPr>
          <a:xfrm>
            <a:off x="725450" y="2012737"/>
            <a:ext cx="7772400" cy="894899"/>
          </a:xfrm>
          <a:prstGeom prst="rect">
            <a:avLst/>
          </a:prstGeom>
          <a:noFill/>
          <a:ln>
            <a:noFill/>
          </a:ln>
        </p:spPr>
        <p:txBody>
          <a:bodyPr anchorCtr="0" anchor="b" bIns="91425" lIns="91425" rIns="91425" tIns="91425">
            <a:noAutofit/>
          </a:bodyPr>
          <a:lstStyle/>
          <a:p>
            <a:pPr lvl="0" rtl="0" algn="ctr">
              <a:spcBef>
                <a:spcPts val="0"/>
              </a:spcBef>
              <a:buClr>
                <a:schemeClr val="dk1"/>
              </a:buClr>
              <a:buSzPct val="36666"/>
              <a:buFont typeface="Arial"/>
              <a:buNone/>
            </a:pPr>
            <a:r>
              <a:rPr lang="en" sz="3000">
                <a:solidFill>
                  <a:srgbClr val="ECC1C8"/>
                </a:solidFill>
              </a:rPr>
              <a:t>4 out of 4 teens &amp; 1 out of 1 users in their twenties approve</a:t>
            </a:r>
          </a:p>
        </p:txBody>
      </p:sp>
      <p:sp>
        <p:nvSpPr>
          <p:cNvPr id="282" name="Shape 282"/>
          <p:cNvSpPr txBox="1"/>
          <p:nvPr>
            <p:ph idx="4294967295" type="subTitle"/>
          </p:nvPr>
        </p:nvSpPr>
        <p:spPr>
          <a:xfrm>
            <a:off x="725450" y="2907633"/>
            <a:ext cx="7772400" cy="463200"/>
          </a:xfrm>
          <a:prstGeom prst="rect">
            <a:avLst/>
          </a:prstGeom>
          <a:noFill/>
          <a:ln>
            <a:noFill/>
          </a:ln>
        </p:spPr>
        <p:txBody>
          <a:bodyPr anchorCtr="0" anchor="t" bIns="91425" lIns="91425" rIns="91425" tIns="91425">
            <a:noAutofit/>
          </a:bodyPr>
          <a:lstStyle/>
          <a:p>
            <a:pPr lvl="0" rtl="0" algn="ctr">
              <a:spcBef>
                <a:spcPts val="0"/>
              </a:spcBef>
              <a:buNone/>
            </a:pPr>
            <a:r>
              <a:rPr lang="en" sz="1800">
                <a:solidFill>
                  <a:srgbClr val="FFFFFF"/>
                </a:solidFill>
              </a:rPr>
              <a:t>(That’s a lot of approval!)</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6" name="Shape 286"/>
        <p:cNvGrpSpPr/>
        <p:nvPr/>
      </p:nvGrpSpPr>
      <p:grpSpPr>
        <a:xfrm>
          <a:off x="0" y="0"/>
          <a:ext cx="0" cy="0"/>
          <a:chOff x="0" y="0"/>
          <a:chExt cx="0" cy="0"/>
        </a:xfrm>
      </p:grpSpPr>
      <p:pic>
        <p:nvPicPr>
          <p:cNvPr id="287" name="Shape 287"/>
          <p:cNvPicPr preferRelativeResize="0"/>
          <p:nvPr/>
        </p:nvPicPr>
        <p:blipFill>
          <a:blip r:embed="rId3">
            <a:alphaModFix/>
          </a:blip>
          <a:stretch>
            <a:fillRect/>
          </a:stretch>
        </p:blipFill>
        <p:spPr>
          <a:xfrm>
            <a:off x="951975" y="971025"/>
            <a:ext cx="8192024" cy="4139699"/>
          </a:xfrm>
          <a:prstGeom prst="rect">
            <a:avLst/>
          </a:prstGeom>
          <a:noFill/>
          <a:ln>
            <a:noFill/>
          </a:ln>
        </p:spPr>
      </p:pic>
      <p:sp>
        <p:nvSpPr>
          <p:cNvPr id="288" name="Shape 288"/>
          <p:cNvSpPr txBox="1"/>
          <p:nvPr>
            <p:ph type="title"/>
          </p:nvPr>
        </p:nvSpPr>
        <p:spPr>
          <a:xfrm>
            <a:off x="428171" y="543066"/>
            <a:ext cx="1729499" cy="1616099"/>
          </a:xfrm>
          <a:prstGeom prst="rect">
            <a:avLst/>
          </a:prstGeom>
        </p:spPr>
        <p:txBody>
          <a:bodyPr anchorCtr="0" anchor="t" bIns="91425" lIns="91425" rIns="91425" tIns="91425">
            <a:noAutofit/>
          </a:bodyPr>
          <a:lstStyle/>
          <a:p>
            <a:pPr lvl="0" rtl="0">
              <a:spcBef>
                <a:spcPts val="0"/>
              </a:spcBef>
              <a:buNone/>
            </a:pPr>
            <a:r>
              <a:rPr lang="en"/>
              <a:t>AUDIENCE</a:t>
            </a:r>
          </a:p>
        </p:txBody>
      </p:sp>
      <p:sp>
        <p:nvSpPr>
          <p:cNvPr id="289" name="Shape 289"/>
          <p:cNvSpPr/>
          <p:nvPr/>
        </p:nvSpPr>
        <p:spPr>
          <a:xfrm>
            <a:off x="2488225" y="1756894"/>
            <a:ext cx="800399" cy="372600"/>
          </a:xfrm>
          <a:prstGeom prst="wedgeRectCallout">
            <a:avLst>
              <a:gd fmla="val -21428" name="adj1"/>
              <a:gd fmla="val 84287" name="adj2"/>
            </a:avLst>
          </a:prstGeom>
          <a:solidFill>
            <a:srgbClr val="ECC1C8"/>
          </a:solidFill>
          <a:ln>
            <a:noFill/>
          </a:ln>
        </p:spPr>
        <p:txBody>
          <a:bodyPr anchorCtr="0" anchor="ctr" bIns="91425" lIns="91425" rIns="91425" tIns="91425">
            <a:noAutofit/>
          </a:bodyPr>
          <a:lstStyle/>
          <a:p>
            <a:pPr>
              <a:spcBef>
                <a:spcPts val="0"/>
              </a:spcBef>
              <a:buNone/>
            </a:pPr>
            <a:r>
              <a:rPr b="1" lang="en" sz="900">
                <a:solidFill>
                  <a:srgbClr val="4D4A56"/>
                </a:solidFill>
                <a:latin typeface="Playfair Display"/>
                <a:ea typeface="Playfair Display"/>
                <a:cs typeface="Playfair Display"/>
                <a:sym typeface="Playfair Display"/>
              </a:rPr>
              <a:t>Where it all started</a:t>
            </a:r>
          </a:p>
        </p:txBody>
      </p:sp>
      <p:grpSp>
        <p:nvGrpSpPr>
          <p:cNvPr id="290" name="Shape 290"/>
          <p:cNvGrpSpPr/>
          <p:nvPr/>
        </p:nvGrpSpPr>
        <p:grpSpPr>
          <a:xfrm>
            <a:off x="3375750" y="3818375"/>
            <a:ext cx="166952" cy="166952"/>
            <a:chOff x="1653425" y="2171175"/>
            <a:chExt cx="166952" cy="166952"/>
          </a:xfrm>
        </p:grpSpPr>
        <p:sp>
          <p:nvSpPr>
            <p:cNvPr id="291" name="Shape 291"/>
            <p:cNvSpPr/>
            <p:nvPr/>
          </p:nvSpPr>
          <p:spPr>
            <a:xfrm>
              <a:off x="1678477" y="2196227"/>
              <a:ext cx="141899" cy="141899"/>
            </a:xfrm>
            <a:prstGeom prst="diamond">
              <a:avLst/>
            </a:prstGeom>
            <a:solidFill>
              <a:srgbClr val="000000">
                <a:alpha val="19620"/>
              </a:srgbClr>
            </a:solidFill>
            <a:ln>
              <a:noFill/>
            </a:ln>
          </p:spPr>
          <p:txBody>
            <a:bodyPr anchorCtr="0" anchor="ctr" bIns="91425" lIns="91425" rIns="91425" tIns="91425">
              <a:noAutofit/>
            </a:bodyPr>
            <a:lstStyle/>
            <a:p>
              <a:pPr>
                <a:spcBef>
                  <a:spcPts val="0"/>
                </a:spcBef>
                <a:buNone/>
              </a:pPr>
              <a:r>
                <a:t/>
              </a:r>
              <a:endParaRPr/>
            </a:p>
          </p:txBody>
        </p:sp>
        <p:sp>
          <p:nvSpPr>
            <p:cNvPr id="292" name="Shape 292"/>
            <p:cNvSpPr/>
            <p:nvPr/>
          </p:nvSpPr>
          <p:spPr>
            <a:xfrm>
              <a:off x="1653425" y="2171175"/>
              <a:ext cx="141899" cy="141899"/>
            </a:xfrm>
            <a:prstGeom prst="diamond">
              <a:avLst/>
            </a:prstGeom>
            <a:solidFill>
              <a:srgbClr val="ECC1C8"/>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grpSp>
      <p:grpSp>
        <p:nvGrpSpPr>
          <p:cNvPr id="293" name="Shape 293"/>
          <p:cNvGrpSpPr/>
          <p:nvPr/>
        </p:nvGrpSpPr>
        <p:grpSpPr>
          <a:xfrm>
            <a:off x="4964512" y="4198325"/>
            <a:ext cx="166952" cy="166952"/>
            <a:chOff x="1653425" y="2171175"/>
            <a:chExt cx="166952" cy="166952"/>
          </a:xfrm>
        </p:grpSpPr>
        <p:sp>
          <p:nvSpPr>
            <p:cNvPr id="294" name="Shape 294"/>
            <p:cNvSpPr/>
            <p:nvPr/>
          </p:nvSpPr>
          <p:spPr>
            <a:xfrm>
              <a:off x="1678477" y="2196227"/>
              <a:ext cx="141899" cy="141899"/>
            </a:xfrm>
            <a:prstGeom prst="diamond">
              <a:avLst/>
            </a:prstGeom>
            <a:solidFill>
              <a:srgbClr val="000000">
                <a:alpha val="19620"/>
              </a:srgbClr>
            </a:solidFill>
            <a:ln>
              <a:noFill/>
            </a:ln>
          </p:spPr>
          <p:txBody>
            <a:bodyPr anchorCtr="0" anchor="ctr" bIns="91425" lIns="91425" rIns="91425" tIns="91425">
              <a:noAutofit/>
            </a:bodyPr>
            <a:lstStyle/>
            <a:p>
              <a:pPr>
                <a:spcBef>
                  <a:spcPts val="0"/>
                </a:spcBef>
                <a:buNone/>
              </a:pPr>
              <a:r>
                <a:t/>
              </a:r>
              <a:endParaRPr/>
            </a:p>
          </p:txBody>
        </p:sp>
        <p:sp>
          <p:nvSpPr>
            <p:cNvPr id="295" name="Shape 295"/>
            <p:cNvSpPr/>
            <p:nvPr/>
          </p:nvSpPr>
          <p:spPr>
            <a:xfrm>
              <a:off x="1653425" y="2171175"/>
              <a:ext cx="141899" cy="141899"/>
            </a:xfrm>
            <a:prstGeom prst="diamond">
              <a:avLst/>
            </a:prstGeom>
            <a:solidFill>
              <a:srgbClr val="ECC1C8"/>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grpSp>
      <p:grpSp>
        <p:nvGrpSpPr>
          <p:cNvPr id="296" name="Shape 296"/>
          <p:cNvGrpSpPr/>
          <p:nvPr/>
        </p:nvGrpSpPr>
        <p:grpSpPr>
          <a:xfrm>
            <a:off x="7793275" y="4198325"/>
            <a:ext cx="166952" cy="166952"/>
            <a:chOff x="1653425" y="2171175"/>
            <a:chExt cx="166952" cy="166952"/>
          </a:xfrm>
        </p:grpSpPr>
        <p:sp>
          <p:nvSpPr>
            <p:cNvPr id="297" name="Shape 297"/>
            <p:cNvSpPr/>
            <p:nvPr/>
          </p:nvSpPr>
          <p:spPr>
            <a:xfrm>
              <a:off x="1678477" y="2196227"/>
              <a:ext cx="141899" cy="141899"/>
            </a:xfrm>
            <a:prstGeom prst="diamond">
              <a:avLst/>
            </a:prstGeom>
            <a:solidFill>
              <a:srgbClr val="000000">
                <a:alpha val="19620"/>
              </a:srgbClr>
            </a:solidFill>
            <a:ln>
              <a:noFill/>
            </a:ln>
          </p:spPr>
          <p:txBody>
            <a:bodyPr anchorCtr="0" anchor="ctr" bIns="91425" lIns="91425" rIns="91425" tIns="91425">
              <a:noAutofit/>
            </a:bodyPr>
            <a:lstStyle/>
            <a:p>
              <a:pPr>
                <a:spcBef>
                  <a:spcPts val="0"/>
                </a:spcBef>
                <a:buNone/>
              </a:pPr>
              <a:r>
                <a:t/>
              </a:r>
              <a:endParaRPr/>
            </a:p>
          </p:txBody>
        </p:sp>
        <p:sp>
          <p:nvSpPr>
            <p:cNvPr id="298" name="Shape 298"/>
            <p:cNvSpPr/>
            <p:nvPr/>
          </p:nvSpPr>
          <p:spPr>
            <a:xfrm>
              <a:off x="1653425" y="2171175"/>
              <a:ext cx="141899" cy="141899"/>
            </a:xfrm>
            <a:prstGeom prst="diamond">
              <a:avLst/>
            </a:prstGeom>
            <a:solidFill>
              <a:srgbClr val="ECC1C8"/>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grpSp>
      <p:grpSp>
        <p:nvGrpSpPr>
          <p:cNvPr id="299" name="Shape 299"/>
          <p:cNvGrpSpPr/>
          <p:nvPr/>
        </p:nvGrpSpPr>
        <p:grpSpPr>
          <a:xfrm>
            <a:off x="5674275" y="2559500"/>
            <a:ext cx="166952" cy="166952"/>
            <a:chOff x="1653425" y="2171175"/>
            <a:chExt cx="166952" cy="166952"/>
          </a:xfrm>
        </p:grpSpPr>
        <p:sp>
          <p:nvSpPr>
            <p:cNvPr id="300" name="Shape 300"/>
            <p:cNvSpPr/>
            <p:nvPr/>
          </p:nvSpPr>
          <p:spPr>
            <a:xfrm>
              <a:off x="1678477" y="2196227"/>
              <a:ext cx="141899" cy="141899"/>
            </a:xfrm>
            <a:prstGeom prst="diamond">
              <a:avLst/>
            </a:prstGeom>
            <a:solidFill>
              <a:srgbClr val="000000">
                <a:alpha val="19620"/>
              </a:srgbClr>
            </a:solidFill>
            <a:ln>
              <a:noFill/>
            </a:ln>
          </p:spPr>
          <p:txBody>
            <a:bodyPr anchorCtr="0" anchor="ctr" bIns="91425" lIns="91425" rIns="91425" tIns="91425">
              <a:noAutofit/>
            </a:bodyPr>
            <a:lstStyle/>
            <a:p>
              <a:pPr>
                <a:spcBef>
                  <a:spcPts val="0"/>
                </a:spcBef>
                <a:buNone/>
              </a:pPr>
              <a:r>
                <a:t/>
              </a:r>
              <a:endParaRPr/>
            </a:p>
          </p:txBody>
        </p:sp>
        <p:sp>
          <p:nvSpPr>
            <p:cNvPr id="301" name="Shape 301"/>
            <p:cNvSpPr/>
            <p:nvPr/>
          </p:nvSpPr>
          <p:spPr>
            <a:xfrm>
              <a:off x="1653425" y="2171175"/>
              <a:ext cx="141899" cy="141899"/>
            </a:xfrm>
            <a:prstGeom prst="diamond">
              <a:avLst/>
            </a:prstGeom>
            <a:solidFill>
              <a:srgbClr val="ECC1C8"/>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grpSp>
      <p:sp>
        <p:nvSpPr>
          <p:cNvPr id="302" name="Shape 302"/>
          <p:cNvSpPr/>
          <p:nvPr/>
        </p:nvSpPr>
        <p:spPr>
          <a:xfrm>
            <a:off x="4787275" y="3456074"/>
            <a:ext cx="800399" cy="606899"/>
          </a:xfrm>
          <a:prstGeom prst="wedgeRectCallout">
            <a:avLst>
              <a:gd fmla="val -21428" name="adj1"/>
              <a:gd fmla="val 84287" name="adj2"/>
            </a:avLst>
          </a:prstGeom>
          <a:solidFill>
            <a:srgbClr val="ECC1C8"/>
          </a:solidFill>
          <a:ln>
            <a:noFill/>
          </a:ln>
        </p:spPr>
        <p:txBody>
          <a:bodyPr anchorCtr="0" anchor="ctr" bIns="91425" lIns="91425" rIns="91425" tIns="91425">
            <a:noAutofit/>
          </a:bodyPr>
          <a:lstStyle/>
          <a:p>
            <a:pPr lvl="0" rtl="0">
              <a:spcBef>
                <a:spcPts val="0"/>
              </a:spcBef>
              <a:buNone/>
            </a:pPr>
            <a:r>
              <a:rPr b="1" lang="en" sz="900">
                <a:solidFill>
                  <a:srgbClr val="4D4A56"/>
                </a:solidFill>
                <a:latin typeface="Playfair Display"/>
                <a:ea typeface="Playfair Display"/>
                <a:cs typeface="Playfair Display"/>
                <a:sym typeface="Playfair Display"/>
              </a:rPr>
              <a:t>Where you could be using this app</a:t>
            </a:r>
          </a:p>
        </p:txBody>
      </p:sp>
      <p:sp>
        <p:nvSpPr>
          <p:cNvPr id="303" name="Shape 303"/>
          <p:cNvSpPr/>
          <p:nvPr/>
        </p:nvSpPr>
        <p:spPr>
          <a:xfrm>
            <a:off x="3205650" y="3022399"/>
            <a:ext cx="800399" cy="606899"/>
          </a:xfrm>
          <a:prstGeom prst="wedgeRectCallout">
            <a:avLst>
              <a:gd fmla="val -21428" name="adj1"/>
              <a:gd fmla="val 84287" name="adj2"/>
            </a:avLst>
          </a:prstGeom>
          <a:solidFill>
            <a:srgbClr val="ECC1C8"/>
          </a:solidFill>
          <a:ln>
            <a:noFill/>
          </a:ln>
        </p:spPr>
        <p:txBody>
          <a:bodyPr anchorCtr="0" anchor="ctr" bIns="91425" lIns="91425" rIns="91425" tIns="91425">
            <a:noAutofit/>
          </a:bodyPr>
          <a:lstStyle/>
          <a:p>
            <a:pPr lvl="0" rtl="0">
              <a:spcBef>
                <a:spcPts val="0"/>
              </a:spcBef>
              <a:buNone/>
            </a:pPr>
            <a:r>
              <a:rPr b="1" lang="en" sz="900">
                <a:solidFill>
                  <a:srgbClr val="4D4A56"/>
                </a:solidFill>
                <a:latin typeface="Playfair Display"/>
                <a:ea typeface="Playfair Display"/>
                <a:cs typeface="Playfair Display"/>
                <a:sym typeface="Playfair Display"/>
              </a:rPr>
              <a:t>Where you  also could be using this app</a:t>
            </a:r>
          </a:p>
        </p:txBody>
      </p:sp>
      <p:sp>
        <p:nvSpPr>
          <p:cNvPr id="304" name="Shape 304"/>
          <p:cNvSpPr/>
          <p:nvPr/>
        </p:nvSpPr>
        <p:spPr>
          <a:xfrm>
            <a:off x="5502150" y="1803974"/>
            <a:ext cx="800399" cy="606899"/>
          </a:xfrm>
          <a:prstGeom prst="wedgeRectCallout">
            <a:avLst>
              <a:gd fmla="val -21428" name="adj1"/>
              <a:gd fmla="val 84287" name="adj2"/>
            </a:avLst>
          </a:prstGeom>
          <a:solidFill>
            <a:srgbClr val="ECC1C8"/>
          </a:solidFill>
          <a:ln>
            <a:noFill/>
          </a:ln>
        </p:spPr>
        <p:txBody>
          <a:bodyPr anchorCtr="0" anchor="ctr" bIns="91425" lIns="91425" rIns="91425" tIns="91425">
            <a:noAutofit/>
          </a:bodyPr>
          <a:lstStyle/>
          <a:p>
            <a:pPr lvl="0" rtl="0">
              <a:spcBef>
                <a:spcPts val="0"/>
              </a:spcBef>
              <a:buNone/>
            </a:pPr>
            <a:r>
              <a:rPr b="1" lang="en" sz="900">
                <a:solidFill>
                  <a:srgbClr val="4D4A56"/>
                </a:solidFill>
                <a:latin typeface="Playfair Display"/>
                <a:ea typeface="Playfair Display"/>
                <a:cs typeface="Playfair Display"/>
                <a:sym typeface="Playfair Display"/>
              </a:rPr>
              <a:t>Where you could be using this app</a:t>
            </a:r>
          </a:p>
        </p:txBody>
      </p:sp>
      <p:sp>
        <p:nvSpPr>
          <p:cNvPr id="305" name="Shape 305"/>
          <p:cNvSpPr/>
          <p:nvPr/>
        </p:nvSpPr>
        <p:spPr>
          <a:xfrm>
            <a:off x="7622900" y="3456074"/>
            <a:ext cx="800399" cy="606899"/>
          </a:xfrm>
          <a:prstGeom prst="wedgeRectCallout">
            <a:avLst>
              <a:gd fmla="val -21428" name="adj1"/>
              <a:gd fmla="val 84287" name="adj2"/>
            </a:avLst>
          </a:prstGeom>
          <a:solidFill>
            <a:srgbClr val="ECC1C8"/>
          </a:solidFill>
          <a:ln>
            <a:noFill/>
          </a:ln>
        </p:spPr>
        <p:txBody>
          <a:bodyPr anchorCtr="0" anchor="ctr" bIns="91425" lIns="91425" rIns="91425" tIns="91425">
            <a:noAutofit/>
          </a:bodyPr>
          <a:lstStyle/>
          <a:p>
            <a:pPr lvl="0" rtl="0">
              <a:spcBef>
                <a:spcPts val="0"/>
              </a:spcBef>
              <a:buNone/>
            </a:pPr>
            <a:r>
              <a:rPr b="1" lang="en" sz="900">
                <a:solidFill>
                  <a:srgbClr val="4D4A56"/>
                </a:solidFill>
                <a:latin typeface="Playfair Display"/>
                <a:ea typeface="Playfair Display"/>
                <a:cs typeface="Playfair Display"/>
                <a:sym typeface="Playfair Display"/>
              </a:rPr>
              <a:t>Where you cold be using this app</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9" name="Shape 309"/>
        <p:cNvGrpSpPr/>
        <p:nvPr/>
      </p:nvGrpSpPr>
      <p:grpSpPr>
        <a:xfrm>
          <a:off x="0" y="0"/>
          <a:ext cx="0" cy="0"/>
          <a:chOff x="0" y="0"/>
          <a:chExt cx="0" cy="0"/>
        </a:xfrm>
      </p:grpSpPr>
      <p:sp>
        <p:nvSpPr>
          <p:cNvPr id="310" name="Shape 310"/>
          <p:cNvSpPr txBox="1"/>
          <p:nvPr>
            <p:ph type="title"/>
          </p:nvPr>
        </p:nvSpPr>
        <p:spPr>
          <a:xfrm>
            <a:off x="402675" y="595100"/>
            <a:ext cx="2044500" cy="1733100"/>
          </a:xfrm>
          <a:prstGeom prst="rect">
            <a:avLst/>
          </a:prstGeom>
        </p:spPr>
        <p:txBody>
          <a:bodyPr anchorCtr="0" anchor="t" bIns="91425" lIns="91425" rIns="91425" tIns="91425">
            <a:noAutofit/>
          </a:bodyPr>
          <a:lstStyle/>
          <a:p>
            <a:pPr rtl="0" algn="ctr">
              <a:spcBef>
                <a:spcPts val="0"/>
              </a:spcBef>
              <a:buNone/>
            </a:pPr>
            <a:r>
              <a:rPr i="0" lang="en" sz="1700">
                <a:latin typeface="Tinos"/>
                <a:ea typeface="Tinos"/>
                <a:cs typeface="Tinos"/>
                <a:sym typeface="Tinos"/>
              </a:rPr>
              <a:t>End Credits</a:t>
            </a:r>
            <a:r>
              <a:rPr i="0" lang="en" sz="2400">
                <a:latin typeface="Tinos"/>
                <a:ea typeface="Tinos"/>
                <a:cs typeface="Tinos"/>
                <a:sym typeface="Tinos"/>
              </a:rPr>
              <a:t> </a:t>
            </a:r>
          </a:p>
          <a:p>
            <a:pPr rtl="0" algn="ctr">
              <a:spcBef>
                <a:spcPts val="0"/>
              </a:spcBef>
              <a:buNone/>
            </a:pPr>
            <a:r>
              <a:t/>
            </a:r>
            <a:endParaRPr sz="600">
              <a:latin typeface="Tinos"/>
              <a:ea typeface="Tinos"/>
              <a:cs typeface="Tinos"/>
              <a:sym typeface="Tinos"/>
            </a:endParaRPr>
          </a:p>
          <a:p>
            <a:pPr rtl="0" algn="ctr">
              <a:spcBef>
                <a:spcPts val="0"/>
              </a:spcBef>
              <a:buNone/>
            </a:pPr>
            <a:r>
              <a:rPr lang="en" sz="2400">
                <a:latin typeface="Tinos"/>
                <a:ea typeface="Tinos"/>
                <a:cs typeface="Tinos"/>
                <a:sym typeface="Tinos"/>
              </a:rPr>
              <a:t>&amp; </a:t>
            </a:r>
          </a:p>
          <a:p>
            <a:pPr rtl="0" algn="ctr">
              <a:spcBef>
                <a:spcPts val="0"/>
              </a:spcBef>
              <a:buNone/>
            </a:pPr>
            <a:r>
              <a:t/>
            </a:r>
            <a:endParaRPr i="0" sz="600">
              <a:latin typeface="Tinos"/>
              <a:ea typeface="Tinos"/>
              <a:cs typeface="Tinos"/>
              <a:sym typeface="Tinos"/>
            </a:endParaRPr>
          </a:p>
          <a:p>
            <a:pPr lvl="0" rtl="0" algn="ctr">
              <a:spcBef>
                <a:spcPts val="0"/>
              </a:spcBef>
              <a:buNone/>
            </a:pPr>
            <a:r>
              <a:rPr i="0" lang="en" sz="1700">
                <a:latin typeface="Tinos"/>
                <a:ea typeface="Tinos"/>
                <a:cs typeface="Tinos"/>
                <a:sym typeface="Tinos"/>
              </a:rPr>
              <a:t>Acknowledgements</a:t>
            </a:r>
            <a:r>
              <a:rPr i="0" lang="en" sz="1700"/>
              <a:t> </a:t>
            </a:r>
          </a:p>
        </p:txBody>
      </p:sp>
      <p:sp>
        <p:nvSpPr>
          <p:cNvPr id="311" name="Shape 311"/>
          <p:cNvSpPr txBox="1"/>
          <p:nvPr>
            <p:ph idx="1" type="body"/>
          </p:nvPr>
        </p:nvSpPr>
        <p:spPr>
          <a:xfrm>
            <a:off x="2447175" y="768825"/>
            <a:ext cx="5901600" cy="3800699"/>
          </a:xfrm>
          <a:prstGeom prst="rect">
            <a:avLst/>
          </a:prstGeom>
        </p:spPr>
        <p:txBody>
          <a:bodyPr anchorCtr="0" anchor="t" bIns="91425" lIns="91425" rIns="91425" tIns="91425">
            <a:noAutofit/>
          </a:bodyPr>
          <a:lstStyle/>
          <a:p>
            <a:pPr rtl="0">
              <a:spcBef>
                <a:spcPts val="0"/>
              </a:spcBef>
              <a:buNone/>
            </a:pPr>
            <a:r>
              <a:rPr lang="en" sz="1200" u="sng"/>
              <a:t>Images from: </a:t>
            </a:r>
          </a:p>
          <a:p>
            <a:pPr indent="-228600" lvl="0" marL="457200" rtl="0">
              <a:spcBef>
                <a:spcPts val="0"/>
              </a:spcBef>
              <a:buSzPct val="100000"/>
            </a:pPr>
            <a:r>
              <a:rPr lang="en" sz="1200"/>
              <a:t>Faces: </a:t>
            </a:r>
            <a:r>
              <a:rPr lang="en" sz="1200" u="sng">
                <a:solidFill>
                  <a:schemeClr val="hlink"/>
                </a:solidFill>
                <a:hlinkClick r:id="rId3"/>
              </a:rPr>
              <a:t>http://www.shutterstock.com/pic-71441905/stock-vector-collection-of-facial-expressions.html</a:t>
            </a:r>
          </a:p>
          <a:p>
            <a:pPr indent="-228600" lvl="0" marL="457200" rtl="0">
              <a:spcBef>
                <a:spcPts val="0"/>
              </a:spcBef>
              <a:buSzPct val="100000"/>
            </a:pPr>
            <a:r>
              <a:rPr lang="en" sz="1200"/>
              <a:t>Background: </a:t>
            </a:r>
            <a:r>
              <a:rPr lang="en" sz="1200" u="sng">
                <a:solidFill>
                  <a:schemeClr val="hlink"/>
                </a:solidFill>
                <a:hlinkClick r:id="rId4"/>
              </a:rPr>
              <a:t>http://www.dreamstime.com/stock-image-abstract-seamless-black-white-pattern-image25700221</a:t>
            </a:r>
          </a:p>
          <a:p>
            <a:pPr rtl="0">
              <a:spcBef>
                <a:spcPts val="0"/>
              </a:spcBef>
              <a:buNone/>
            </a:pPr>
            <a:r>
              <a:rPr lang="en" sz="1200" u="sng"/>
              <a:t>Sounds: </a:t>
            </a:r>
          </a:p>
          <a:p>
            <a:pPr indent="-228600" lvl="0" marL="457200" rtl="0">
              <a:spcBef>
                <a:spcPts val="0"/>
              </a:spcBef>
              <a:buSzPct val="100000"/>
            </a:pPr>
            <a:r>
              <a:rPr lang="en" sz="1200"/>
              <a:t>All sounds created by Aviva Englander, Bonnie To, Alex Persaud, Brian Kim, and Arturo Asmal</a:t>
            </a:r>
          </a:p>
          <a:p>
            <a:pPr rtl="0">
              <a:spcBef>
                <a:spcPts val="0"/>
              </a:spcBef>
              <a:buNone/>
            </a:pPr>
            <a:r>
              <a:rPr lang="en" sz="1200" u="sng"/>
              <a:t>Code:</a:t>
            </a:r>
            <a:r>
              <a:rPr lang="en" sz="1200"/>
              <a:t> </a:t>
            </a:r>
          </a:p>
          <a:p>
            <a:pPr indent="-228600" lvl="0" marL="457200" rtl="0">
              <a:lnSpc>
                <a:spcPct val="115000"/>
              </a:lnSpc>
              <a:spcBef>
                <a:spcPts val="0"/>
              </a:spcBef>
              <a:buSzPct val="109090"/>
            </a:pPr>
            <a:r>
              <a:rPr lang="en" sz="1100" u="sng">
                <a:solidFill>
                  <a:srgbClr val="1155CC"/>
                </a:solidFill>
                <a:latin typeface="Arial"/>
                <a:ea typeface="Arial"/>
                <a:cs typeface="Arial"/>
                <a:sym typeface="Arial"/>
                <a:hlinkClick r:id="rId5"/>
              </a:rPr>
              <a:t>https://github.com/libgdx/libgdx/wiki/A-simple-game</a:t>
            </a:r>
            <a:r>
              <a:rPr lang="en" sz="1100">
                <a:solidFill>
                  <a:schemeClr val="dk1"/>
                </a:solidFill>
                <a:latin typeface="Arial"/>
                <a:ea typeface="Arial"/>
                <a:cs typeface="Arial"/>
                <a:sym typeface="Arial"/>
              </a:rPr>
              <a:t> </a:t>
            </a:r>
          </a:p>
          <a:p>
            <a:pPr indent="-228600" lvl="0" marL="457200" rtl="0">
              <a:lnSpc>
                <a:spcPct val="115000"/>
              </a:lnSpc>
              <a:spcBef>
                <a:spcPts val="0"/>
              </a:spcBef>
              <a:buClr>
                <a:schemeClr val="dk1"/>
              </a:buClr>
              <a:buSzPct val="100000"/>
              <a:buFont typeface="Arial"/>
            </a:pPr>
            <a:r>
              <a:rPr lang="en" sz="1100" u="sng">
                <a:solidFill>
                  <a:srgbClr val="1155CC"/>
                </a:solidFill>
                <a:latin typeface="Arial"/>
                <a:ea typeface="Arial"/>
                <a:cs typeface="Arial"/>
                <a:sym typeface="Arial"/>
                <a:hlinkClick r:id="rId6"/>
              </a:rPr>
              <a:t>https://github.com/libgdx/libgdx/wiki/Starter-classes-%26-configuration#android</a:t>
            </a:r>
            <a:r>
              <a:rPr lang="en" sz="1100">
                <a:solidFill>
                  <a:schemeClr val="dk1"/>
                </a:solidFill>
                <a:latin typeface="Arial"/>
                <a:ea typeface="Arial"/>
                <a:cs typeface="Arial"/>
                <a:sym typeface="Arial"/>
              </a:rPr>
              <a:t> </a:t>
            </a:r>
          </a:p>
          <a:p>
            <a:pPr rtl="0">
              <a:spcBef>
                <a:spcPts val="0"/>
              </a:spcBef>
              <a:buNone/>
            </a:pPr>
            <a:r>
              <a:t/>
            </a:r>
            <a:endParaRPr sz="1200"/>
          </a:p>
          <a:p>
            <a:pPr lvl="0" rtl="0" algn="ctr">
              <a:spcBef>
                <a:spcPts val="0"/>
              </a:spcBef>
              <a:buNone/>
            </a:pPr>
            <a:r>
              <a:rPr lang="en" sz="1300"/>
              <a:t>We would  like to extend a big thank-you to Professor Densmore and all the TA’s this semester for being so helpful during the entirety of EC327.</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128876" y="737725"/>
            <a:ext cx="2517899" cy="1616099"/>
          </a:xfrm>
          <a:prstGeom prst="rect">
            <a:avLst/>
          </a:prstGeom>
        </p:spPr>
        <p:txBody>
          <a:bodyPr anchorCtr="0" anchor="t" bIns="91425" lIns="91425" rIns="91425" tIns="91425">
            <a:noAutofit/>
          </a:bodyPr>
          <a:lstStyle/>
          <a:p>
            <a:pPr rtl="0" algn="ctr">
              <a:spcBef>
                <a:spcPts val="0"/>
              </a:spcBef>
              <a:buNone/>
            </a:pPr>
            <a:r>
              <a:rPr i="0" lang="en" sz="3600">
                <a:latin typeface="Tinos"/>
                <a:ea typeface="Tinos"/>
                <a:cs typeface="Tinos"/>
                <a:sym typeface="Tinos"/>
              </a:rPr>
              <a:t>ABOUT </a:t>
            </a:r>
          </a:p>
          <a:p>
            <a:pPr algn="ctr">
              <a:spcBef>
                <a:spcPts val="0"/>
              </a:spcBef>
              <a:buNone/>
            </a:pPr>
            <a:r>
              <a:rPr i="0" lang="en" sz="3600">
                <a:latin typeface="Tinos"/>
                <a:ea typeface="Tinos"/>
                <a:cs typeface="Tinos"/>
                <a:sym typeface="Tinos"/>
              </a:rPr>
              <a:t>US</a:t>
            </a:r>
          </a:p>
        </p:txBody>
      </p:sp>
      <p:sp>
        <p:nvSpPr>
          <p:cNvPr id="109" name="Shape 109"/>
          <p:cNvSpPr/>
          <p:nvPr/>
        </p:nvSpPr>
        <p:spPr>
          <a:xfrm>
            <a:off x="2982250" y="1650300"/>
            <a:ext cx="5686799" cy="2647199"/>
          </a:xfrm>
          <a:prstGeom prst="bracePair">
            <a:avLst/>
          </a:prstGeom>
          <a:noFill/>
          <a:ln cap="flat" cmpd="sng" w="114300">
            <a:solidFill>
              <a:srgbClr val="FFFFFF"/>
            </a:solidFill>
            <a:prstDash val="solid"/>
            <a:bevel/>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10" name="Shape 110"/>
          <p:cNvSpPr txBox="1"/>
          <p:nvPr/>
        </p:nvSpPr>
        <p:spPr>
          <a:xfrm>
            <a:off x="3779125" y="1656750"/>
            <a:ext cx="4017300" cy="2447099"/>
          </a:xfrm>
          <a:prstGeom prst="rect">
            <a:avLst/>
          </a:prstGeom>
          <a:noFill/>
          <a:ln>
            <a:noFill/>
          </a:ln>
        </p:spPr>
        <p:txBody>
          <a:bodyPr anchorCtr="0" anchor="t" bIns="91425" lIns="91425" rIns="91425" tIns="91425">
            <a:noAutofit/>
          </a:bodyPr>
          <a:lstStyle/>
          <a:p>
            <a:pPr indent="457200" lvl="0" rtl="0">
              <a:lnSpc>
                <a:spcPct val="115000"/>
              </a:lnSpc>
              <a:spcBef>
                <a:spcPts val="0"/>
              </a:spcBef>
              <a:buClr>
                <a:schemeClr val="dk1"/>
              </a:buClr>
              <a:buFont typeface="Arial"/>
              <a:buNone/>
            </a:pPr>
            <a:r>
              <a:rPr lang="en">
                <a:solidFill>
                  <a:schemeClr val="lt1"/>
                </a:solidFill>
                <a:latin typeface="Tinos"/>
                <a:ea typeface="Tinos"/>
                <a:cs typeface="Tinos"/>
                <a:sym typeface="Tinos"/>
              </a:rPr>
              <a:t>We are a group of engineering sophomores at Boston University and we created this app for EC327: Introduction to Software Engineering. We chose to make this app one night over dinner when a group member decided to entertain us with a few of her impressions and dramatic laughter. “Reactions for Most Interactions” is aimed to allow the user to fill in any awkward silences, unfortunate situations, or great triumphs with pre-made sounds.</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5" name="Shape 315"/>
        <p:cNvGrpSpPr/>
        <p:nvPr/>
      </p:nvGrpSpPr>
      <p:grpSpPr>
        <a:xfrm>
          <a:off x="0" y="0"/>
          <a:ext cx="0" cy="0"/>
          <a:chOff x="0" y="0"/>
          <a:chExt cx="0" cy="0"/>
        </a:xfrm>
      </p:grpSpPr>
      <p:sp>
        <p:nvSpPr>
          <p:cNvPr id="316" name="Shape 316"/>
          <p:cNvSpPr txBox="1"/>
          <p:nvPr>
            <p:ph idx="4294967295" type="ctrTitle"/>
          </p:nvPr>
        </p:nvSpPr>
        <p:spPr>
          <a:xfrm>
            <a:off x="685800" y="1145101"/>
            <a:ext cx="7772400" cy="960300"/>
          </a:xfrm>
          <a:prstGeom prst="rect">
            <a:avLst/>
          </a:prstGeom>
          <a:noFill/>
          <a:ln>
            <a:noFill/>
          </a:ln>
        </p:spPr>
        <p:txBody>
          <a:bodyPr anchorCtr="0" anchor="b" bIns="91425" lIns="91425" rIns="91425" tIns="91425">
            <a:noAutofit/>
          </a:bodyPr>
          <a:lstStyle/>
          <a:p>
            <a:pPr lvl="0" rtl="0" algn="ctr">
              <a:spcBef>
                <a:spcPts val="0"/>
              </a:spcBef>
              <a:buNone/>
            </a:pPr>
            <a:r>
              <a:rPr lang="en" sz="2400">
                <a:solidFill>
                  <a:srgbClr val="FFFFFF"/>
                </a:solidFill>
              </a:rPr>
              <a:t>Thanks!</a:t>
            </a:r>
          </a:p>
        </p:txBody>
      </p:sp>
      <p:sp>
        <p:nvSpPr>
          <p:cNvPr id="317" name="Shape 317"/>
          <p:cNvSpPr txBox="1"/>
          <p:nvPr>
            <p:ph idx="4294967295" type="subTitle"/>
          </p:nvPr>
        </p:nvSpPr>
        <p:spPr>
          <a:xfrm>
            <a:off x="685800" y="2245300"/>
            <a:ext cx="7772400" cy="2288100"/>
          </a:xfrm>
          <a:prstGeom prst="rect">
            <a:avLst/>
          </a:prstGeom>
          <a:noFill/>
          <a:ln>
            <a:noFill/>
          </a:ln>
        </p:spPr>
        <p:txBody>
          <a:bodyPr anchorCtr="0" anchor="t" bIns="91425" lIns="91425" rIns="91425" tIns="91425">
            <a:noAutofit/>
          </a:bodyPr>
          <a:lstStyle/>
          <a:p>
            <a:pPr lvl="0" rtl="0" algn="ctr">
              <a:spcBef>
                <a:spcPts val="0"/>
              </a:spcBef>
              <a:buNone/>
            </a:pPr>
            <a:r>
              <a:rPr b="1" lang="en" sz="3600">
                <a:solidFill>
                  <a:srgbClr val="ECC1C8"/>
                </a:solidFill>
              </a:rPr>
              <a:t>Download our app today!</a:t>
            </a:r>
          </a:p>
          <a:p>
            <a:pPr lvl="0" rtl="0" algn="ctr">
              <a:spcBef>
                <a:spcPts val="0"/>
              </a:spcBef>
              <a:buNone/>
            </a:pPr>
            <a:r>
              <a:t/>
            </a:r>
            <a:endParaRPr sz="1800">
              <a:solidFill>
                <a:srgbClr val="FFFFFF"/>
              </a:solidFill>
            </a:endParaRPr>
          </a:p>
          <a:p>
            <a:pPr rtl="0" algn="ctr">
              <a:spcBef>
                <a:spcPts val="0"/>
              </a:spcBef>
              <a:buNone/>
            </a:pPr>
            <a:r>
              <a:rPr lang="en" sz="1800">
                <a:solidFill>
                  <a:srgbClr val="FFFFFF"/>
                </a:solidFill>
              </a:rPr>
              <a:t>github link</a:t>
            </a:r>
          </a:p>
          <a:p>
            <a:pPr lvl="0" rtl="0" algn="ctr">
              <a:spcBef>
                <a:spcPts val="0"/>
              </a:spcBef>
              <a:buNone/>
            </a:pPr>
            <a:r>
              <a:rPr lang="en" sz="1800">
                <a:solidFill>
                  <a:srgbClr val="FFFFFF"/>
                </a:solidFill>
              </a:rPr>
              <a:t>youtube link</a:t>
            </a:r>
          </a:p>
          <a:p>
            <a:pPr lvl="0" rtl="0" algn="ctr">
              <a:spcBef>
                <a:spcPts val="0"/>
              </a:spcBef>
              <a:buNone/>
            </a:pPr>
            <a:r>
              <a:t/>
            </a:r>
            <a:endParaRPr b="1" sz="1800">
              <a:solidFill>
                <a:srgbClr val="FFFFFF"/>
              </a:solidFill>
            </a:endParaRPr>
          </a:p>
        </p:txBody>
      </p:sp>
      <p:sp>
        <p:nvSpPr>
          <p:cNvPr id="318" name="Shape 318"/>
          <p:cNvSpPr/>
          <p:nvPr/>
        </p:nvSpPr>
        <p:spPr>
          <a:xfrm>
            <a:off x="4396971" y="1164759"/>
            <a:ext cx="350068" cy="314241"/>
          </a:xfrm>
          <a:custGeom>
            <a:pathLst>
              <a:path extrusionOk="0" fill="none" h="14955" w="1666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cap="rnd" cmpd="sng" w="12175">
            <a:solidFill>
              <a:srgbClr val="ECC1C8"/>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txBox="1"/>
          <p:nvPr>
            <p:ph type="title"/>
          </p:nvPr>
        </p:nvSpPr>
        <p:spPr>
          <a:xfrm>
            <a:off x="387174" y="958750"/>
            <a:ext cx="1995000" cy="857400"/>
          </a:xfrm>
          <a:prstGeom prst="rect">
            <a:avLst/>
          </a:prstGeom>
        </p:spPr>
        <p:txBody>
          <a:bodyPr anchorCtr="0" anchor="t" bIns="91425" lIns="91425" rIns="91425" tIns="91425">
            <a:noAutofit/>
          </a:bodyPr>
          <a:lstStyle/>
          <a:p>
            <a:pPr algn="ctr">
              <a:spcBef>
                <a:spcPts val="0"/>
              </a:spcBef>
              <a:buNone/>
            </a:pPr>
            <a:r>
              <a:rPr i="0" lang="en" sz="3000">
                <a:latin typeface="Tinos"/>
                <a:ea typeface="Tinos"/>
                <a:cs typeface="Tinos"/>
                <a:sym typeface="Tinos"/>
              </a:rPr>
              <a:t>PURPOSE</a:t>
            </a:r>
          </a:p>
        </p:txBody>
      </p:sp>
      <p:sp>
        <p:nvSpPr>
          <p:cNvPr id="116" name="Shape 116"/>
          <p:cNvSpPr txBox="1"/>
          <p:nvPr>
            <p:ph idx="1" type="body"/>
          </p:nvPr>
        </p:nvSpPr>
        <p:spPr>
          <a:xfrm>
            <a:off x="2798250" y="958750"/>
            <a:ext cx="5503799" cy="3240599"/>
          </a:xfrm>
          <a:prstGeom prst="rect">
            <a:avLst/>
          </a:prstGeom>
        </p:spPr>
        <p:txBody>
          <a:bodyPr anchorCtr="0" anchor="t" bIns="91425" lIns="91425" rIns="91425" tIns="91425">
            <a:noAutofit/>
          </a:bodyPr>
          <a:lstStyle/>
          <a:p>
            <a:pPr lvl="0" rtl="0">
              <a:lnSpc>
                <a:spcPct val="115000"/>
              </a:lnSpc>
              <a:spcBef>
                <a:spcPts val="0"/>
              </a:spcBef>
              <a:buClr>
                <a:srgbClr val="000000"/>
              </a:buClr>
              <a:buFont typeface="Arial"/>
              <a:buNone/>
            </a:pPr>
            <a:r>
              <a:t/>
            </a:r>
            <a:endParaRPr/>
          </a:p>
          <a:p>
            <a:pPr lvl="0" rtl="0">
              <a:lnSpc>
                <a:spcPct val="115000"/>
              </a:lnSpc>
              <a:spcBef>
                <a:spcPts val="0"/>
              </a:spcBef>
              <a:buClr>
                <a:srgbClr val="000000"/>
              </a:buClr>
              <a:buSzPct val="45833"/>
              <a:buFont typeface="Arial"/>
              <a:buNone/>
            </a:pPr>
            <a:r>
              <a:rPr lang="en">
                <a:solidFill>
                  <a:srgbClr val="4D4A56"/>
                </a:solidFill>
              </a:rPr>
              <a:t>We have created an app that incorporates a variety of sounds to provide users of all ages to utilize the perfect reaction when the words can’t quite describe the situation.</a:t>
            </a:r>
          </a:p>
          <a:p>
            <a:pPr lvl="0" rtl="0">
              <a:lnSpc>
                <a:spcPct val="115000"/>
              </a:lnSpc>
              <a:spcBef>
                <a:spcPts val="0"/>
              </a:spcBef>
              <a:buClr>
                <a:schemeClr val="dk1"/>
              </a:buClr>
              <a:buFont typeface="Arial"/>
              <a:buNone/>
            </a:pPr>
            <a:r>
              <a:t/>
            </a:r>
            <a:endParaRPr>
              <a:solidFill>
                <a:srgbClr val="4D4A56"/>
              </a:solidFill>
            </a:endParaRPr>
          </a:p>
          <a:p>
            <a:pPr lvl="0" rtl="0">
              <a:lnSpc>
                <a:spcPct val="115000"/>
              </a:lnSpc>
              <a:spcBef>
                <a:spcPts val="0"/>
              </a:spcBef>
              <a:buClr>
                <a:schemeClr val="dk1"/>
              </a:buClr>
              <a:buSzPct val="45833"/>
              <a:buFont typeface="Arial"/>
              <a:buNone/>
            </a:pPr>
            <a:r>
              <a:rPr lang="en">
                <a:solidFill>
                  <a:srgbClr val="4D4A56"/>
                </a:solidFill>
              </a:rPr>
              <a:t>Let us explain...</a:t>
            </a:r>
          </a:p>
          <a:p>
            <a:pPr>
              <a:spcBef>
                <a:spcPts val="0"/>
              </a:spcBef>
              <a:buNone/>
            </a:pPr>
            <a:r>
              <a:t/>
            </a:r>
            <a:endParaRPr/>
          </a:p>
        </p:txBody>
      </p:sp>
      <p:sp>
        <p:nvSpPr>
          <p:cNvPr id="117" name="Shape 117"/>
          <p:cNvSpPr txBox="1"/>
          <p:nvPr/>
        </p:nvSpPr>
        <p:spPr>
          <a:xfrm>
            <a:off x="3072000" y="159250"/>
            <a:ext cx="5710799" cy="518999"/>
          </a:xfrm>
          <a:prstGeom prst="rect">
            <a:avLst/>
          </a:prstGeom>
          <a:noFill/>
          <a:ln>
            <a:noFill/>
          </a:ln>
        </p:spPr>
        <p:txBody>
          <a:bodyPr anchorCtr="0" anchor="ctr" bIns="91425" lIns="91425" rIns="91425" tIns="91425">
            <a:noAutofit/>
          </a:bodyPr>
          <a:lstStyle/>
          <a:p>
            <a:pPr lvl="0" rtl="0" algn="ctr">
              <a:spcBef>
                <a:spcPts val="600"/>
              </a:spcBef>
              <a:buNone/>
            </a:pPr>
            <a:r>
              <a:t/>
            </a:r>
            <a:endParaRPr sz="2800">
              <a:solidFill>
                <a:srgbClr val="4D4A56"/>
              </a:solidFill>
              <a:latin typeface="Tinos"/>
              <a:ea typeface="Tinos"/>
              <a:cs typeface="Tinos"/>
              <a:sym typeface="Tinos"/>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type="ctrTitle"/>
          </p:nvPr>
        </p:nvSpPr>
        <p:spPr>
          <a:xfrm>
            <a:off x="2355625" y="1593725"/>
            <a:ext cx="4335000" cy="684600"/>
          </a:xfrm>
          <a:prstGeom prst="rect">
            <a:avLst/>
          </a:prstGeom>
        </p:spPr>
        <p:txBody>
          <a:bodyPr anchorCtr="0" anchor="b" bIns="91425" lIns="91425" rIns="91425" tIns="91425">
            <a:noAutofit/>
          </a:bodyPr>
          <a:lstStyle/>
          <a:p>
            <a:pPr>
              <a:spcBef>
                <a:spcPts val="0"/>
              </a:spcBef>
              <a:buNone/>
            </a:pPr>
            <a:r>
              <a:rPr lang="en"/>
              <a:t>How It Works</a:t>
            </a:r>
          </a:p>
        </p:txBody>
      </p:sp>
      <p:sp>
        <p:nvSpPr>
          <p:cNvPr id="123" name="Shape 123"/>
          <p:cNvSpPr txBox="1"/>
          <p:nvPr/>
        </p:nvSpPr>
        <p:spPr>
          <a:xfrm>
            <a:off x="2306575" y="2219825"/>
            <a:ext cx="4433099" cy="1169400"/>
          </a:xfrm>
          <a:prstGeom prst="rect">
            <a:avLst/>
          </a:prstGeom>
          <a:noFill/>
          <a:ln>
            <a:noFill/>
          </a:ln>
        </p:spPr>
        <p:txBody>
          <a:bodyPr anchorCtr="0" anchor="t" bIns="91425" lIns="91425" rIns="91425" tIns="91425">
            <a:noAutofit/>
          </a:bodyPr>
          <a:lstStyle/>
          <a:p>
            <a:pPr lvl="0" rtl="0" algn="ctr">
              <a:lnSpc>
                <a:spcPct val="115000"/>
              </a:lnSpc>
              <a:spcBef>
                <a:spcPts val="0"/>
              </a:spcBef>
              <a:buNone/>
            </a:pPr>
            <a:r>
              <a:rPr lang="en" sz="1600">
                <a:solidFill>
                  <a:schemeClr val="lt1"/>
                </a:solidFill>
                <a:latin typeface="Tinos"/>
                <a:ea typeface="Tinos"/>
                <a:cs typeface="Tinos"/>
                <a:sym typeface="Tinos"/>
              </a:rPr>
              <a:t>Click the face on the opening screen of the app, select the category of sound that you want, then click the genre that best fits your situation! </a:t>
            </a:r>
          </a:p>
          <a:p>
            <a:pPr lvl="0" rtl="0" algn="ctr">
              <a:lnSpc>
                <a:spcPct val="115000"/>
              </a:lnSpc>
              <a:spcBef>
                <a:spcPts val="0"/>
              </a:spcBef>
              <a:buNone/>
            </a:pPr>
            <a:r>
              <a:t/>
            </a:r>
            <a:endParaRPr b="1" sz="1600">
              <a:solidFill>
                <a:schemeClr val="lt1"/>
              </a:solidFill>
              <a:latin typeface="Tinos"/>
              <a:ea typeface="Tinos"/>
              <a:cs typeface="Tinos"/>
              <a:sym typeface="Tinos"/>
            </a:endParaRPr>
          </a:p>
          <a:p>
            <a:pPr lvl="0" rtl="0" algn="ctr">
              <a:lnSpc>
                <a:spcPct val="115000"/>
              </a:lnSpc>
              <a:spcBef>
                <a:spcPts val="0"/>
              </a:spcBef>
              <a:buClr>
                <a:schemeClr val="dk1"/>
              </a:buClr>
              <a:buSzPct val="68750"/>
              <a:buFont typeface="Arial"/>
              <a:buNone/>
            </a:pPr>
            <a:r>
              <a:rPr b="1" lang="en" sz="1600">
                <a:solidFill>
                  <a:schemeClr val="lt1"/>
                </a:solidFill>
                <a:latin typeface="Tinos"/>
                <a:ea typeface="Tinos"/>
                <a:cs typeface="Tinos"/>
                <a:sym typeface="Tinos"/>
              </a:rPr>
              <a:t>That’s it!</a:t>
            </a:r>
          </a:p>
          <a:p>
            <a:pPr lvl="0" rtl="0" algn="ctr">
              <a:lnSpc>
                <a:spcPct val="115000"/>
              </a:lnSpc>
              <a:spcBef>
                <a:spcPts val="0"/>
              </a:spcBef>
              <a:buClr>
                <a:schemeClr val="dk1"/>
              </a:buClr>
              <a:buFont typeface="Arial"/>
              <a:buNone/>
            </a:pPr>
            <a:r>
              <a:t/>
            </a:r>
            <a:endParaRPr>
              <a:solidFill>
                <a:srgbClr val="ECC1C8"/>
              </a:solidFill>
            </a:endParaRPr>
          </a:p>
        </p:txBody>
      </p:sp>
      <p:sp>
        <p:nvSpPr>
          <p:cNvPr id="124" name="Shape 124"/>
          <p:cNvSpPr txBox="1"/>
          <p:nvPr>
            <p:ph idx="2" type="ctrTitle"/>
          </p:nvPr>
        </p:nvSpPr>
        <p:spPr>
          <a:xfrm>
            <a:off x="2404575" y="893523"/>
            <a:ext cx="4335000" cy="684600"/>
          </a:xfrm>
          <a:prstGeom prst="rect">
            <a:avLst/>
          </a:prstGeom>
        </p:spPr>
        <p:txBody>
          <a:bodyPr anchorCtr="0" anchor="b" bIns="91425" lIns="91425" rIns="91425" tIns="91425">
            <a:noAutofit/>
          </a:bodyPr>
          <a:lstStyle/>
          <a:p>
            <a:pPr lvl="0" rtl="0">
              <a:spcBef>
                <a:spcPts val="0"/>
              </a:spcBef>
              <a:buNone/>
            </a:pPr>
            <a:r>
              <a:rPr i="0" lang="en" sz="4800">
                <a:solidFill>
                  <a:srgbClr val="ECC1C8"/>
                </a:solidFill>
              </a:rPr>
              <a:t>1</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grpSp>
        <p:nvGrpSpPr>
          <p:cNvPr id="129" name="Shape 129"/>
          <p:cNvGrpSpPr/>
          <p:nvPr/>
        </p:nvGrpSpPr>
        <p:grpSpPr>
          <a:xfrm>
            <a:off x="459300" y="774526"/>
            <a:ext cx="8301600" cy="3804964"/>
            <a:chOff x="459300" y="3331925"/>
            <a:chExt cx="8301600" cy="1437300"/>
          </a:xfrm>
        </p:grpSpPr>
        <p:sp>
          <p:nvSpPr>
            <p:cNvPr id="130" name="Shape 130"/>
            <p:cNvSpPr/>
            <p:nvPr/>
          </p:nvSpPr>
          <p:spPr>
            <a:xfrm>
              <a:off x="535500" y="3408125"/>
              <a:ext cx="8225400" cy="1361100"/>
            </a:xfrm>
            <a:prstGeom prst="rect">
              <a:avLst/>
            </a:prstGeom>
            <a:solidFill>
              <a:srgbClr val="1B1B46">
                <a:alpha val="10380"/>
              </a:srgbClr>
            </a:solidFill>
            <a:ln>
              <a:noFill/>
            </a:ln>
          </p:spPr>
          <p:txBody>
            <a:bodyPr anchorCtr="0" anchor="ctr" bIns="91425" lIns="91425" rIns="91425" tIns="91425">
              <a:noAutofit/>
            </a:bodyPr>
            <a:lstStyle/>
            <a:p>
              <a:pPr>
                <a:spcBef>
                  <a:spcPts val="0"/>
                </a:spcBef>
                <a:buNone/>
              </a:pPr>
              <a:r>
                <a:t/>
              </a:r>
              <a:endParaRPr/>
            </a:p>
          </p:txBody>
        </p:sp>
        <p:sp>
          <p:nvSpPr>
            <p:cNvPr id="131" name="Shape 131"/>
            <p:cNvSpPr/>
            <p:nvPr/>
          </p:nvSpPr>
          <p:spPr>
            <a:xfrm>
              <a:off x="459300" y="3331925"/>
              <a:ext cx="8225400" cy="1361100"/>
            </a:xfrm>
            <a:prstGeom prst="rect">
              <a:avLst/>
            </a:prstGeom>
            <a:solidFill>
              <a:srgbClr val="ECC1C8"/>
            </a:solidFill>
            <a:ln>
              <a:noFill/>
            </a:ln>
          </p:spPr>
          <p:txBody>
            <a:bodyPr anchorCtr="0" anchor="ctr" bIns="91425" lIns="91425" rIns="91425" tIns="91425">
              <a:noAutofit/>
            </a:bodyPr>
            <a:lstStyle/>
            <a:p>
              <a:pPr>
                <a:spcBef>
                  <a:spcPts val="0"/>
                </a:spcBef>
                <a:buNone/>
              </a:pPr>
              <a:r>
                <a:t/>
              </a:r>
              <a:endParaRPr/>
            </a:p>
          </p:txBody>
        </p:sp>
      </p:grpSp>
      <p:sp>
        <p:nvSpPr>
          <p:cNvPr id="132" name="Shape 132"/>
          <p:cNvSpPr/>
          <p:nvPr/>
        </p:nvSpPr>
        <p:spPr>
          <a:xfrm>
            <a:off x="5516805" y="465477"/>
            <a:ext cx="2133753" cy="4281407"/>
          </a:xfrm>
          <a:custGeom>
            <a:pathLst>
              <a:path extrusionOk="0" h="61841" w="30819">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FFFFFF"/>
          </a:solidFill>
          <a:ln cap="flat" cmpd="sng" w="9525">
            <a:solidFill>
              <a:srgbClr val="D9D9D9"/>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33" name="Shape 133"/>
          <p:cNvSpPr txBox="1"/>
          <p:nvPr/>
        </p:nvSpPr>
        <p:spPr>
          <a:xfrm>
            <a:off x="3714100" y="942125"/>
            <a:ext cx="1461900" cy="1007100"/>
          </a:xfrm>
          <a:prstGeom prst="rect">
            <a:avLst/>
          </a:prstGeom>
          <a:noFill/>
          <a:ln cap="flat" cmpd="sng" w="28575">
            <a:solidFill>
              <a:srgbClr val="000000"/>
            </a:solidFill>
            <a:prstDash val="solid"/>
            <a:round/>
            <a:headEnd len="med" w="med" type="none"/>
            <a:tailEnd len="med" w="med" type="none"/>
          </a:ln>
        </p:spPr>
        <p:txBody>
          <a:bodyPr anchorCtr="0" anchor="t" bIns="91425" lIns="91425" rIns="91425" tIns="91425">
            <a:noAutofit/>
          </a:bodyPr>
          <a:lstStyle/>
          <a:p>
            <a:pPr>
              <a:spcBef>
                <a:spcPts val="0"/>
              </a:spcBef>
              <a:buNone/>
            </a:pPr>
            <a:r>
              <a:rPr lang="en" u="sng">
                <a:solidFill>
                  <a:schemeClr val="lt1"/>
                </a:solidFill>
                <a:latin typeface="Tinos"/>
                <a:ea typeface="Tinos"/>
                <a:cs typeface="Tinos"/>
                <a:sym typeface="Tinos"/>
              </a:rPr>
              <a:t>FACE</a:t>
            </a:r>
            <a:r>
              <a:rPr lang="en">
                <a:solidFill>
                  <a:schemeClr val="lt1"/>
                </a:solidFill>
                <a:latin typeface="Tinos"/>
                <a:ea typeface="Tinos"/>
                <a:cs typeface="Tinos"/>
                <a:sym typeface="Tinos"/>
              </a:rPr>
              <a:t> </a:t>
            </a:r>
            <a:r>
              <a:rPr lang="en">
                <a:solidFill>
                  <a:schemeClr val="lt1"/>
                </a:solidFill>
                <a:latin typeface="Tinos"/>
                <a:ea typeface="Tinos"/>
                <a:cs typeface="Tinos"/>
                <a:sym typeface="Tinos"/>
              </a:rPr>
              <a:t>Takes the user to the category of sounds.</a:t>
            </a:r>
          </a:p>
        </p:txBody>
      </p:sp>
      <p:sp>
        <p:nvSpPr>
          <p:cNvPr id="134" name="Shape 134"/>
          <p:cNvSpPr txBox="1"/>
          <p:nvPr/>
        </p:nvSpPr>
        <p:spPr>
          <a:xfrm>
            <a:off x="1472675" y="3010300"/>
            <a:ext cx="2360699" cy="1185600"/>
          </a:xfrm>
          <a:prstGeom prst="rect">
            <a:avLst/>
          </a:prstGeom>
          <a:noFill/>
          <a:ln cap="flat" cmpd="sng" w="28575">
            <a:solidFill>
              <a:srgbClr val="000000"/>
            </a:solidFill>
            <a:prstDash val="solid"/>
            <a:round/>
            <a:headEnd len="med" w="med" type="none"/>
            <a:tailEnd len="med" w="med" type="none"/>
          </a:ln>
        </p:spPr>
        <p:txBody>
          <a:bodyPr anchorCtr="0" anchor="t" bIns="91425" lIns="91425" rIns="91425" tIns="91425">
            <a:noAutofit/>
          </a:bodyPr>
          <a:lstStyle/>
          <a:p>
            <a:pPr>
              <a:spcBef>
                <a:spcPts val="0"/>
              </a:spcBef>
              <a:buNone/>
            </a:pPr>
            <a:r>
              <a:rPr lang="en" u="sng">
                <a:solidFill>
                  <a:schemeClr val="lt1"/>
                </a:solidFill>
                <a:latin typeface="Tinos"/>
                <a:ea typeface="Tinos"/>
                <a:cs typeface="Tinos"/>
                <a:sym typeface="Tinos"/>
              </a:rPr>
              <a:t>ABOUT US:</a:t>
            </a:r>
            <a:r>
              <a:rPr lang="en">
                <a:solidFill>
                  <a:schemeClr val="lt1"/>
                </a:solidFill>
                <a:latin typeface="Tinos"/>
                <a:ea typeface="Tinos"/>
                <a:cs typeface="Tinos"/>
                <a:sym typeface="Tinos"/>
              </a:rPr>
              <a:t> Takes the user to a page that includes information about us and acknowledgements.</a:t>
            </a:r>
          </a:p>
        </p:txBody>
      </p:sp>
      <p:sp>
        <p:nvSpPr>
          <p:cNvPr id="135" name="Shape 135"/>
          <p:cNvSpPr txBox="1"/>
          <p:nvPr/>
        </p:nvSpPr>
        <p:spPr>
          <a:xfrm>
            <a:off x="1227625" y="1526800"/>
            <a:ext cx="2057400" cy="942000"/>
          </a:xfrm>
          <a:prstGeom prst="rect">
            <a:avLst/>
          </a:prstGeom>
          <a:noFill/>
          <a:ln cap="flat" cmpd="sng" w="28575">
            <a:solidFill>
              <a:srgbClr val="000000"/>
            </a:solidFill>
            <a:prstDash val="solid"/>
            <a:round/>
            <a:headEnd len="med" w="med" type="none"/>
            <a:tailEnd len="med" w="med" type="none"/>
          </a:ln>
        </p:spPr>
        <p:txBody>
          <a:bodyPr anchorCtr="0" anchor="t" bIns="91425" lIns="91425" rIns="91425" tIns="91425">
            <a:noAutofit/>
          </a:bodyPr>
          <a:lstStyle/>
          <a:p>
            <a:pPr>
              <a:spcBef>
                <a:spcPts val="0"/>
              </a:spcBef>
              <a:buNone/>
            </a:pPr>
            <a:r>
              <a:rPr lang="en" u="sng">
                <a:solidFill>
                  <a:schemeClr val="lt1"/>
                </a:solidFill>
                <a:latin typeface="Tinos"/>
                <a:ea typeface="Tinos"/>
                <a:cs typeface="Tinos"/>
                <a:sym typeface="Tinos"/>
              </a:rPr>
              <a:t>HOW IT WORKS:</a:t>
            </a:r>
            <a:r>
              <a:rPr lang="en" u="sng">
                <a:solidFill>
                  <a:schemeClr val="lt1"/>
                </a:solidFill>
                <a:latin typeface="Tinos"/>
                <a:ea typeface="Tinos"/>
                <a:cs typeface="Tinos"/>
                <a:sym typeface="Tinos"/>
              </a:rPr>
              <a:t> </a:t>
            </a:r>
            <a:r>
              <a:rPr lang="en">
                <a:solidFill>
                  <a:schemeClr val="lt1"/>
                </a:solidFill>
                <a:latin typeface="Tinos"/>
                <a:ea typeface="Tinos"/>
                <a:cs typeface="Tinos"/>
                <a:sym typeface="Tinos"/>
              </a:rPr>
              <a:t>Takes the user to a page that describes how the app works.</a:t>
            </a:r>
          </a:p>
        </p:txBody>
      </p:sp>
      <p:sp>
        <p:nvSpPr>
          <p:cNvPr id="136" name="Shape 136"/>
          <p:cNvSpPr txBox="1"/>
          <p:nvPr/>
        </p:nvSpPr>
        <p:spPr>
          <a:xfrm>
            <a:off x="519775" y="86625"/>
            <a:ext cx="3670800" cy="584700"/>
          </a:xfrm>
          <a:prstGeom prst="rect">
            <a:avLst/>
          </a:prstGeom>
          <a:noFill/>
          <a:ln>
            <a:noFill/>
          </a:ln>
        </p:spPr>
        <p:txBody>
          <a:bodyPr anchorCtr="0" anchor="t" bIns="91425" lIns="91425" rIns="91425" tIns="91425">
            <a:noAutofit/>
          </a:bodyPr>
          <a:lstStyle/>
          <a:p>
            <a:pPr>
              <a:spcBef>
                <a:spcPts val="0"/>
              </a:spcBef>
              <a:buNone/>
            </a:pPr>
            <a:r>
              <a:rPr lang="en" sz="3600">
                <a:solidFill>
                  <a:schemeClr val="lt1"/>
                </a:solidFill>
                <a:latin typeface="Tinos"/>
                <a:ea typeface="Tinos"/>
                <a:cs typeface="Tinos"/>
                <a:sym typeface="Tinos"/>
              </a:rPr>
              <a:t>HOME SCREEN</a:t>
            </a:r>
          </a:p>
        </p:txBody>
      </p:sp>
      <p:pic>
        <p:nvPicPr>
          <p:cNvPr id="137" name="Shape 137"/>
          <p:cNvPicPr preferRelativeResize="0"/>
          <p:nvPr/>
        </p:nvPicPr>
        <p:blipFill rotWithShape="1">
          <a:blip r:embed="rId3">
            <a:alphaModFix/>
          </a:blip>
          <a:srcRect b="12494" l="7101" r="7545" t="11598"/>
          <a:stretch/>
        </p:blipFill>
        <p:spPr>
          <a:xfrm>
            <a:off x="5605075" y="820600"/>
            <a:ext cx="1970725" cy="3502300"/>
          </a:xfrm>
          <a:prstGeom prst="rect">
            <a:avLst/>
          </a:prstGeom>
          <a:noFill/>
          <a:ln>
            <a:noFill/>
          </a:ln>
        </p:spPr>
      </p:pic>
      <p:sp>
        <p:nvSpPr>
          <p:cNvPr id="138" name="Shape 138"/>
          <p:cNvSpPr/>
          <p:nvPr/>
        </p:nvSpPr>
        <p:spPr>
          <a:xfrm>
            <a:off x="5674100" y="1680574"/>
            <a:ext cx="1792200" cy="1849500"/>
          </a:xfrm>
          <a:prstGeom prst="ellipse">
            <a:avLst/>
          </a:prstGeom>
          <a:noFill/>
          <a:ln cap="flat" cmpd="sng" w="28575">
            <a:solidFill>
              <a:srgbClr val="666666"/>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139" name="Shape 139"/>
          <p:cNvCxnSpPr>
            <a:stCxn id="133" idx="3"/>
            <a:endCxn id="138" idx="1"/>
          </p:cNvCxnSpPr>
          <p:nvPr/>
        </p:nvCxnSpPr>
        <p:spPr>
          <a:xfrm>
            <a:off x="5176000" y="1445675"/>
            <a:ext cx="760500" cy="505800"/>
          </a:xfrm>
          <a:prstGeom prst="straightConnector1">
            <a:avLst/>
          </a:prstGeom>
          <a:noFill/>
          <a:ln cap="flat" cmpd="sng" w="9525">
            <a:solidFill>
              <a:schemeClr val="dk2"/>
            </a:solidFill>
            <a:prstDash val="solid"/>
            <a:round/>
            <a:headEnd len="lg" w="lg" type="none"/>
            <a:tailEnd len="lg" w="lg" type="triangle"/>
          </a:ln>
        </p:spPr>
      </p:cxnSp>
      <p:sp>
        <p:nvSpPr>
          <p:cNvPr id="140" name="Shape 140"/>
          <p:cNvSpPr/>
          <p:nvPr/>
        </p:nvSpPr>
        <p:spPr>
          <a:xfrm>
            <a:off x="6575075" y="3589525"/>
            <a:ext cx="636600" cy="254699"/>
          </a:xfrm>
          <a:prstGeom prst="ellipse">
            <a:avLst/>
          </a:prstGeom>
          <a:noFill/>
          <a:ln cap="flat" cmpd="sng" w="28575">
            <a:solidFill>
              <a:srgbClr val="666666"/>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41" name="Shape 141"/>
          <p:cNvSpPr/>
          <p:nvPr/>
        </p:nvSpPr>
        <p:spPr>
          <a:xfrm>
            <a:off x="5802275" y="3589525"/>
            <a:ext cx="772800" cy="254699"/>
          </a:xfrm>
          <a:prstGeom prst="ellipse">
            <a:avLst/>
          </a:prstGeom>
          <a:noFill/>
          <a:ln cap="flat" cmpd="sng" w="28575">
            <a:solidFill>
              <a:srgbClr val="666666"/>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142" name="Shape 142"/>
          <p:cNvCxnSpPr>
            <a:stCxn id="134" idx="3"/>
            <a:endCxn id="141" idx="3"/>
          </p:cNvCxnSpPr>
          <p:nvPr/>
        </p:nvCxnSpPr>
        <p:spPr>
          <a:xfrm>
            <a:off x="3833374" y="3603100"/>
            <a:ext cx="2082000" cy="203700"/>
          </a:xfrm>
          <a:prstGeom prst="straightConnector1">
            <a:avLst/>
          </a:prstGeom>
          <a:noFill/>
          <a:ln cap="flat" cmpd="sng" w="9525">
            <a:solidFill>
              <a:schemeClr val="dk2"/>
            </a:solidFill>
            <a:prstDash val="solid"/>
            <a:round/>
            <a:headEnd len="lg" w="lg" type="none"/>
            <a:tailEnd len="lg" w="lg" type="triangle"/>
          </a:ln>
        </p:spPr>
      </p:cxnSp>
      <p:cxnSp>
        <p:nvCxnSpPr>
          <p:cNvPr id="143" name="Shape 143"/>
          <p:cNvCxnSpPr>
            <a:stCxn id="135" idx="3"/>
            <a:endCxn id="140" idx="1"/>
          </p:cNvCxnSpPr>
          <p:nvPr/>
        </p:nvCxnSpPr>
        <p:spPr>
          <a:xfrm>
            <a:off x="3285025" y="1997800"/>
            <a:ext cx="3383400" cy="162900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x="0" y="0"/>
          <a:ext cx="0" cy="0"/>
          <a:chOff x="0" y="0"/>
          <a:chExt cx="0" cy="0"/>
        </a:xfrm>
      </p:grpSpPr>
      <p:sp>
        <p:nvSpPr>
          <p:cNvPr id="148" name="Shape 148"/>
          <p:cNvSpPr txBox="1"/>
          <p:nvPr>
            <p:ph type="ctrTitle"/>
          </p:nvPr>
        </p:nvSpPr>
        <p:spPr>
          <a:xfrm>
            <a:off x="2361000" y="1735750"/>
            <a:ext cx="4335000" cy="1159799"/>
          </a:xfrm>
          <a:prstGeom prst="rect">
            <a:avLst/>
          </a:prstGeom>
        </p:spPr>
        <p:txBody>
          <a:bodyPr anchorCtr="0" anchor="b" bIns="91425" lIns="91425" rIns="91425" tIns="91425">
            <a:noAutofit/>
          </a:bodyPr>
          <a:lstStyle/>
          <a:p>
            <a:pPr>
              <a:spcBef>
                <a:spcPts val="0"/>
              </a:spcBef>
              <a:buNone/>
            </a:pPr>
            <a:r>
              <a:rPr lang="en"/>
              <a:t>Walkthrough</a:t>
            </a:r>
          </a:p>
        </p:txBody>
      </p:sp>
      <p:sp>
        <p:nvSpPr>
          <p:cNvPr id="149" name="Shape 149"/>
          <p:cNvSpPr txBox="1"/>
          <p:nvPr>
            <p:ph idx="2" type="ctrTitle"/>
          </p:nvPr>
        </p:nvSpPr>
        <p:spPr>
          <a:xfrm>
            <a:off x="2404575" y="893523"/>
            <a:ext cx="4335000" cy="684600"/>
          </a:xfrm>
          <a:prstGeom prst="rect">
            <a:avLst/>
          </a:prstGeom>
        </p:spPr>
        <p:txBody>
          <a:bodyPr anchorCtr="0" anchor="b" bIns="91425" lIns="91425" rIns="91425" tIns="91425">
            <a:noAutofit/>
          </a:bodyPr>
          <a:lstStyle/>
          <a:p>
            <a:pPr lvl="0" rtl="0">
              <a:spcBef>
                <a:spcPts val="0"/>
              </a:spcBef>
              <a:buNone/>
            </a:pPr>
            <a:r>
              <a:rPr i="0" lang="en" sz="4800">
                <a:solidFill>
                  <a:srgbClr val="ECC1C8"/>
                </a:solidFill>
              </a:rPr>
              <a:t>2</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x="0" y="0"/>
          <a:ext cx="0" cy="0"/>
          <a:chOff x="0" y="0"/>
          <a:chExt cx="0" cy="0"/>
        </a:xfrm>
      </p:grpSpPr>
      <p:grpSp>
        <p:nvGrpSpPr>
          <p:cNvPr id="154" name="Shape 154"/>
          <p:cNvGrpSpPr/>
          <p:nvPr/>
        </p:nvGrpSpPr>
        <p:grpSpPr>
          <a:xfrm>
            <a:off x="480950" y="871585"/>
            <a:ext cx="8301600" cy="4003742"/>
            <a:chOff x="459300" y="3331925"/>
            <a:chExt cx="8301600" cy="1437300"/>
          </a:xfrm>
        </p:grpSpPr>
        <p:sp>
          <p:nvSpPr>
            <p:cNvPr id="155" name="Shape 155"/>
            <p:cNvSpPr/>
            <p:nvPr/>
          </p:nvSpPr>
          <p:spPr>
            <a:xfrm>
              <a:off x="535500" y="3408125"/>
              <a:ext cx="8225400" cy="1361100"/>
            </a:xfrm>
            <a:prstGeom prst="rect">
              <a:avLst/>
            </a:prstGeom>
            <a:solidFill>
              <a:srgbClr val="1B1B46">
                <a:alpha val="10380"/>
              </a:srgbClr>
            </a:solidFill>
            <a:ln>
              <a:noFill/>
            </a:ln>
          </p:spPr>
          <p:txBody>
            <a:bodyPr anchorCtr="0" anchor="ctr" bIns="91425" lIns="91425" rIns="91425" tIns="91425">
              <a:noAutofit/>
            </a:bodyPr>
            <a:lstStyle/>
            <a:p>
              <a:pPr>
                <a:spcBef>
                  <a:spcPts val="0"/>
                </a:spcBef>
                <a:buNone/>
              </a:pPr>
              <a:r>
                <a:t/>
              </a:r>
              <a:endParaRPr/>
            </a:p>
          </p:txBody>
        </p:sp>
        <p:sp>
          <p:nvSpPr>
            <p:cNvPr id="156" name="Shape 156"/>
            <p:cNvSpPr/>
            <p:nvPr/>
          </p:nvSpPr>
          <p:spPr>
            <a:xfrm>
              <a:off x="459300" y="3331925"/>
              <a:ext cx="8225400" cy="1361100"/>
            </a:xfrm>
            <a:prstGeom prst="rect">
              <a:avLst/>
            </a:prstGeom>
            <a:solidFill>
              <a:srgbClr val="ECC1C8"/>
            </a:solidFill>
            <a:ln>
              <a:noFill/>
            </a:ln>
          </p:spPr>
          <p:txBody>
            <a:bodyPr anchorCtr="0" anchor="ctr" bIns="91425" lIns="91425" rIns="91425" tIns="91425">
              <a:noAutofit/>
            </a:bodyPr>
            <a:lstStyle/>
            <a:p>
              <a:pPr>
                <a:spcBef>
                  <a:spcPts val="0"/>
                </a:spcBef>
                <a:buNone/>
              </a:pPr>
              <a:r>
                <a:t/>
              </a:r>
              <a:endParaRPr/>
            </a:p>
          </p:txBody>
        </p:sp>
      </p:grpSp>
      <p:sp>
        <p:nvSpPr>
          <p:cNvPr id="157" name="Shape 157"/>
          <p:cNvSpPr/>
          <p:nvPr/>
        </p:nvSpPr>
        <p:spPr>
          <a:xfrm>
            <a:off x="953430" y="682177"/>
            <a:ext cx="2133753" cy="4281407"/>
          </a:xfrm>
          <a:custGeom>
            <a:pathLst>
              <a:path extrusionOk="0" h="61841" w="30819">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FFFFFF"/>
          </a:solidFill>
          <a:ln cap="flat" cmpd="sng" w="9525">
            <a:solidFill>
              <a:srgbClr val="D9D9D9"/>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58" name="Shape 158"/>
          <p:cNvSpPr/>
          <p:nvPr/>
        </p:nvSpPr>
        <p:spPr>
          <a:xfrm>
            <a:off x="6055105" y="682177"/>
            <a:ext cx="2133753" cy="4281407"/>
          </a:xfrm>
          <a:custGeom>
            <a:pathLst>
              <a:path extrusionOk="0" h="61841" w="30819">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FFFFFF"/>
          </a:solidFill>
          <a:ln cap="flat" cmpd="sng" w="9525">
            <a:solidFill>
              <a:srgbClr val="D9D9D9"/>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59" name="Shape 159"/>
          <p:cNvSpPr txBox="1"/>
          <p:nvPr/>
        </p:nvSpPr>
        <p:spPr>
          <a:xfrm>
            <a:off x="3714100" y="942125"/>
            <a:ext cx="1473600" cy="812100"/>
          </a:xfrm>
          <a:prstGeom prst="rect">
            <a:avLst/>
          </a:prstGeom>
          <a:noFill/>
          <a:ln cap="flat" cmpd="sng" w="2857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u="sng">
                <a:solidFill>
                  <a:schemeClr val="lt1"/>
                </a:solidFill>
                <a:latin typeface="Tinos"/>
                <a:ea typeface="Tinos"/>
                <a:cs typeface="Tinos"/>
                <a:sym typeface="Tinos"/>
              </a:rPr>
              <a:t>CLOSE:</a:t>
            </a:r>
            <a:r>
              <a:rPr lang="en">
                <a:solidFill>
                  <a:schemeClr val="lt1"/>
                </a:solidFill>
                <a:latin typeface="Tinos"/>
                <a:ea typeface="Tinos"/>
                <a:cs typeface="Tinos"/>
                <a:sym typeface="Tinos"/>
              </a:rPr>
              <a:t> Takes the user back to the main menu</a:t>
            </a:r>
          </a:p>
        </p:txBody>
      </p:sp>
      <p:sp>
        <p:nvSpPr>
          <p:cNvPr id="160" name="Shape 160"/>
          <p:cNvSpPr txBox="1"/>
          <p:nvPr/>
        </p:nvSpPr>
        <p:spPr>
          <a:xfrm>
            <a:off x="480950" y="129875"/>
            <a:ext cx="4894500" cy="552300"/>
          </a:xfrm>
          <a:prstGeom prst="rect">
            <a:avLst/>
          </a:prstGeom>
          <a:noFill/>
          <a:ln>
            <a:noFill/>
          </a:ln>
        </p:spPr>
        <p:txBody>
          <a:bodyPr anchorCtr="0" anchor="t" bIns="91425" lIns="91425" rIns="91425" tIns="91425">
            <a:noAutofit/>
          </a:bodyPr>
          <a:lstStyle/>
          <a:p>
            <a:pPr>
              <a:spcBef>
                <a:spcPts val="0"/>
              </a:spcBef>
              <a:buNone/>
            </a:pPr>
            <a:r>
              <a:rPr lang="en" sz="2400">
                <a:solidFill>
                  <a:schemeClr val="lt1"/>
                </a:solidFill>
                <a:latin typeface="Tinos"/>
                <a:ea typeface="Tinos"/>
                <a:cs typeface="Tinos"/>
                <a:sym typeface="Tinos"/>
              </a:rPr>
              <a:t>HOW IT WORKS &amp; ABOUT US</a:t>
            </a:r>
          </a:p>
        </p:txBody>
      </p:sp>
      <p:pic>
        <p:nvPicPr>
          <p:cNvPr id="161" name="Shape 161"/>
          <p:cNvPicPr preferRelativeResize="0"/>
          <p:nvPr/>
        </p:nvPicPr>
        <p:blipFill>
          <a:blip r:embed="rId3">
            <a:alphaModFix/>
          </a:blip>
          <a:stretch>
            <a:fillRect/>
          </a:stretch>
        </p:blipFill>
        <p:spPr>
          <a:xfrm>
            <a:off x="1063250" y="1050400"/>
            <a:ext cx="1914099" cy="3433775"/>
          </a:xfrm>
          <a:prstGeom prst="rect">
            <a:avLst/>
          </a:prstGeom>
          <a:noFill/>
          <a:ln>
            <a:noFill/>
          </a:ln>
        </p:spPr>
      </p:pic>
      <p:sp>
        <p:nvSpPr>
          <p:cNvPr id="162" name="Shape 162"/>
          <p:cNvSpPr/>
          <p:nvPr/>
        </p:nvSpPr>
        <p:spPr>
          <a:xfrm>
            <a:off x="1414300" y="1267025"/>
            <a:ext cx="1212000" cy="487200"/>
          </a:xfrm>
          <a:prstGeom prst="ellipse">
            <a:avLst/>
          </a:prstGeom>
          <a:noFill/>
          <a:ln cap="flat" cmpd="sng" w="28575">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163" name="Shape 163"/>
          <p:cNvCxnSpPr>
            <a:stCxn id="159" idx="1"/>
            <a:endCxn id="162" idx="6"/>
          </p:cNvCxnSpPr>
          <p:nvPr/>
        </p:nvCxnSpPr>
        <p:spPr>
          <a:xfrm flipH="1">
            <a:off x="2626300" y="1348175"/>
            <a:ext cx="1087800" cy="162600"/>
          </a:xfrm>
          <a:prstGeom prst="straightConnector1">
            <a:avLst/>
          </a:prstGeom>
          <a:noFill/>
          <a:ln cap="flat" cmpd="sng" w="9525">
            <a:solidFill>
              <a:schemeClr val="dk2"/>
            </a:solidFill>
            <a:prstDash val="solid"/>
            <a:round/>
            <a:headEnd len="lg" w="lg" type="none"/>
            <a:tailEnd len="lg" w="lg" type="triangle"/>
          </a:ln>
        </p:spPr>
      </p:cxnSp>
      <p:pic>
        <p:nvPicPr>
          <p:cNvPr id="164" name="Shape 164"/>
          <p:cNvPicPr preferRelativeResize="0"/>
          <p:nvPr/>
        </p:nvPicPr>
        <p:blipFill>
          <a:blip r:embed="rId4">
            <a:alphaModFix/>
          </a:blip>
          <a:stretch>
            <a:fillRect/>
          </a:stretch>
        </p:blipFill>
        <p:spPr>
          <a:xfrm>
            <a:off x="6157050" y="1050400"/>
            <a:ext cx="1960774" cy="3433775"/>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x="0" y="0"/>
          <a:ext cx="0" cy="0"/>
          <a:chOff x="0" y="0"/>
          <a:chExt cx="0" cy="0"/>
        </a:xfrm>
      </p:grpSpPr>
      <p:grpSp>
        <p:nvGrpSpPr>
          <p:cNvPr id="169" name="Shape 169"/>
          <p:cNvGrpSpPr/>
          <p:nvPr/>
        </p:nvGrpSpPr>
        <p:grpSpPr>
          <a:xfrm>
            <a:off x="459300" y="774526"/>
            <a:ext cx="8301600" cy="3804964"/>
            <a:chOff x="459300" y="3331925"/>
            <a:chExt cx="8301600" cy="1437300"/>
          </a:xfrm>
        </p:grpSpPr>
        <p:sp>
          <p:nvSpPr>
            <p:cNvPr id="170" name="Shape 170"/>
            <p:cNvSpPr/>
            <p:nvPr/>
          </p:nvSpPr>
          <p:spPr>
            <a:xfrm>
              <a:off x="535500" y="3408125"/>
              <a:ext cx="8225400" cy="1361100"/>
            </a:xfrm>
            <a:prstGeom prst="rect">
              <a:avLst/>
            </a:prstGeom>
            <a:solidFill>
              <a:srgbClr val="1B1B46">
                <a:alpha val="10380"/>
              </a:srgbClr>
            </a:solidFill>
            <a:ln>
              <a:noFill/>
            </a:ln>
          </p:spPr>
          <p:txBody>
            <a:bodyPr anchorCtr="0" anchor="ctr" bIns="91425" lIns="91425" rIns="91425" tIns="91425">
              <a:noAutofit/>
            </a:bodyPr>
            <a:lstStyle/>
            <a:p>
              <a:pPr>
                <a:spcBef>
                  <a:spcPts val="0"/>
                </a:spcBef>
                <a:buNone/>
              </a:pPr>
              <a:r>
                <a:t/>
              </a:r>
              <a:endParaRPr/>
            </a:p>
          </p:txBody>
        </p:sp>
        <p:sp>
          <p:nvSpPr>
            <p:cNvPr id="171" name="Shape 171"/>
            <p:cNvSpPr/>
            <p:nvPr/>
          </p:nvSpPr>
          <p:spPr>
            <a:xfrm>
              <a:off x="459300" y="3331925"/>
              <a:ext cx="8225400" cy="1361100"/>
            </a:xfrm>
            <a:prstGeom prst="rect">
              <a:avLst/>
            </a:prstGeom>
            <a:solidFill>
              <a:srgbClr val="ECC1C8"/>
            </a:solidFill>
            <a:ln>
              <a:noFill/>
            </a:ln>
          </p:spPr>
          <p:txBody>
            <a:bodyPr anchorCtr="0" anchor="ctr" bIns="91425" lIns="91425" rIns="91425" tIns="91425">
              <a:noAutofit/>
            </a:bodyPr>
            <a:lstStyle/>
            <a:p>
              <a:pPr>
                <a:spcBef>
                  <a:spcPts val="0"/>
                </a:spcBef>
                <a:buNone/>
              </a:pPr>
              <a:r>
                <a:t/>
              </a:r>
              <a:endParaRPr/>
            </a:p>
          </p:txBody>
        </p:sp>
      </p:grpSp>
      <p:sp>
        <p:nvSpPr>
          <p:cNvPr id="172" name="Shape 172"/>
          <p:cNvSpPr/>
          <p:nvPr/>
        </p:nvSpPr>
        <p:spPr>
          <a:xfrm>
            <a:off x="5516805" y="465477"/>
            <a:ext cx="2133753" cy="4281407"/>
          </a:xfrm>
          <a:custGeom>
            <a:pathLst>
              <a:path extrusionOk="0" h="61841" w="30819">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FFFFFF"/>
          </a:solidFill>
          <a:ln cap="flat" cmpd="sng" w="9525">
            <a:solidFill>
              <a:srgbClr val="D9D9D9"/>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73" name="Shape 173"/>
          <p:cNvSpPr txBox="1"/>
          <p:nvPr/>
        </p:nvSpPr>
        <p:spPr>
          <a:xfrm>
            <a:off x="3714100" y="942125"/>
            <a:ext cx="1256100" cy="942000"/>
          </a:xfrm>
          <a:prstGeom prst="rect">
            <a:avLst/>
          </a:prstGeom>
          <a:noFill/>
          <a:ln cap="flat" cmpd="sng" w="2857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u="sng">
                <a:solidFill>
                  <a:schemeClr val="lt1"/>
                </a:solidFill>
                <a:latin typeface="Tinos"/>
                <a:ea typeface="Tinos"/>
                <a:cs typeface="Tinos"/>
                <a:sym typeface="Tinos"/>
              </a:rPr>
              <a:t>EMOTION: </a:t>
            </a:r>
            <a:r>
              <a:rPr lang="en">
                <a:solidFill>
                  <a:schemeClr val="lt1"/>
                </a:solidFill>
                <a:latin typeface="Tinos"/>
                <a:ea typeface="Tinos"/>
                <a:cs typeface="Tinos"/>
                <a:sym typeface="Tinos"/>
              </a:rPr>
              <a:t>Depiction of the type of sound.</a:t>
            </a:r>
            <a:r>
              <a:rPr lang="en" u="sng">
                <a:solidFill>
                  <a:schemeClr val="lt1"/>
                </a:solidFill>
                <a:latin typeface="Tinos"/>
                <a:ea typeface="Tinos"/>
                <a:cs typeface="Tinos"/>
                <a:sym typeface="Tinos"/>
              </a:rPr>
              <a:t> </a:t>
            </a:r>
          </a:p>
        </p:txBody>
      </p:sp>
      <p:sp>
        <p:nvSpPr>
          <p:cNvPr id="174" name="Shape 174"/>
          <p:cNvSpPr txBox="1"/>
          <p:nvPr/>
        </p:nvSpPr>
        <p:spPr>
          <a:xfrm>
            <a:off x="1227625" y="1526800"/>
            <a:ext cx="2133900" cy="2025000"/>
          </a:xfrm>
          <a:prstGeom prst="rect">
            <a:avLst/>
          </a:prstGeom>
          <a:noFill/>
          <a:ln cap="flat" cmpd="sng" w="28575">
            <a:solidFill>
              <a:srgbClr val="000000"/>
            </a:solidFill>
            <a:prstDash val="solid"/>
            <a:round/>
            <a:headEnd len="med" w="med" type="none"/>
            <a:tailEnd len="med" w="med" type="none"/>
          </a:ln>
        </p:spPr>
        <p:txBody>
          <a:bodyPr anchorCtr="0" anchor="t" bIns="91425" lIns="91425" rIns="91425" tIns="91425">
            <a:noAutofit/>
          </a:bodyPr>
          <a:lstStyle/>
          <a:p>
            <a:pPr rtl="0">
              <a:spcBef>
                <a:spcPts val="0"/>
              </a:spcBef>
              <a:buNone/>
            </a:pPr>
            <a:r>
              <a:rPr lang="en" u="sng">
                <a:solidFill>
                  <a:schemeClr val="lt1"/>
                </a:solidFill>
                <a:latin typeface="Tinos"/>
                <a:ea typeface="Tinos"/>
                <a:cs typeface="Tinos"/>
                <a:sym typeface="Tinos"/>
              </a:rPr>
              <a:t>SOUNDS:</a:t>
            </a:r>
            <a:r>
              <a:rPr lang="en">
                <a:solidFill>
                  <a:schemeClr val="lt1"/>
                </a:solidFill>
                <a:latin typeface="Tinos"/>
                <a:ea typeface="Tinos"/>
                <a:cs typeface="Tinos"/>
                <a:sym typeface="Tinos"/>
              </a:rPr>
              <a:t> These are the sounds for the crying category.</a:t>
            </a:r>
          </a:p>
          <a:p>
            <a:pPr indent="-228600" lvl="0" marL="457200" rtl="0">
              <a:spcBef>
                <a:spcPts val="0"/>
              </a:spcBef>
              <a:buClr>
                <a:schemeClr val="lt1"/>
              </a:buClr>
              <a:buFont typeface="Tinos"/>
              <a:buChar char="★"/>
            </a:pPr>
            <a:r>
              <a:rPr lang="en">
                <a:solidFill>
                  <a:schemeClr val="lt1"/>
                </a:solidFill>
                <a:latin typeface="Tinos"/>
                <a:ea typeface="Tinos"/>
                <a:cs typeface="Tinos"/>
                <a:sym typeface="Tinos"/>
              </a:rPr>
              <a:t>Laughing</a:t>
            </a:r>
          </a:p>
          <a:p>
            <a:pPr indent="-228600" lvl="0" marL="457200" rtl="0">
              <a:spcBef>
                <a:spcPts val="0"/>
              </a:spcBef>
              <a:buClr>
                <a:schemeClr val="lt1"/>
              </a:buClr>
              <a:buFont typeface="Tinos"/>
              <a:buChar char="★"/>
            </a:pPr>
            <a:r>
              <a:rPr lang="en">
                <a:solidFill>
                  <a:schemeClr val="lt1"/>
                </a:solidFill>
                <a:latin typeface="Tinos"/>
                <a:ea typeface="Tinos"/>
                <a:cs typeface="Tinos"/>
                <a:sym typeface="Tinos"/>
              </a:rPr>
              <a:t>Phrases</a:t>
            </a:r>
          </a:p>
          <a:p>
            <a:pPr indent="-228600" lvl="0" marL="457200" rtl="0">
              <a:spcBef>
                <a:spcPts val="0"/>
              </a:spcBef>
              <a:buClr>
                <a:schemeClr val="lt1"/>
              </a:buClr>
              <a:buFont typeface="Tinos"/>
              <a:buChar char="★"/>
            </a:pPr>
            <a:r>
              <a:rPr lang="en">
                <a:solidFill>
                  <a:schemeClr val="lt1"/>
                </a:solidFill>
                <a:latin typeface="Tinos"/>
                <a:ea typeface="Tinos"/>
                <a:cs typeface="Tinos"/>
                <a:sym typeface="Tinos"/>
              </a:rPr>
              <a:t>Crying</a:t>
            </a:r>
          </a:p>
          <a:p>
            <a:pPr indent="-228600" lvl="0" marL="457200" rtl="0">
              <a:spcBef>
                <a:spcPts val="0"/>
              </a:spcBef>
              <a:buClr>
                <a:schemeClr val="lt1"/>
              </a:buClr>
              <a:buFont typeface="Tinos"/>
              <a:buChar char="★"/>
            </a:pPr>
            <a:r>
              <a:rPr lang="en">
                <a:solidFill>
                  <a:schemeClr val="lt1"/>
                </a:solidFill>
                <a:latin typeface="Tinos"/>
                <a:ea typeface="Tinos"/>
                <a:cs typeface="Tinos"/>
                <a:sym typeface="Tinos"/>
              </a:rPr>
              <a:t>Human Nature</a:t>
            </a:r>
          </a:p>
          <a:p>
            <a:pPr rtl="0">
              <a:spcBef>
                <a:spcPts val="0"/>
              </a:spcBef>
              <a:buNone/>
            </a:pPr>
            <a:r>
              <a:t/>
            </a:r>
            <a:endParaRPr>
              <a:solidFill>
                <a:schemeClr val="lt1"/>
              </a:solidFill>
              <a:latin typeface="Tinos"/>
              <a:ea typeface="Tinos"/>
              <a:cs typeface="Tinos"/>
              <a:sym typeface="Tinos"/>
            </a:endParaRPr>
          </a:p>
          <a:p>
            <a:pPr rtl="0">
              <a:spcBef>
                <a:spcPts val="0"/>
              </a:spcBef>
              <a:buNone/>
            </a:pPr>
            <a:r>
              <a:t/>
            </a:r>
            <a:endParaRPr>
              <a:solidFill>
                <a:schemeClr val="lt1"/>
              </a:solidFill>
              <a:latin typeface="Tinos"/>
              <a:ea typeface="Tinos"/>
              <a:cs typeface="Tinos"/>
              <a:sym typeface="Tinos"/>
            </a:endParaRPr>
          </a:p>
          <a:p>
            <a:pPr lvl="0" rtl="0">
              <a:spcBef>
                <a:spcPts val="0"/>
              </a:spcBef>
              <a:buNone/>
            </a:pPr>
            <a:r>
              <a:t/>
            </a:r>
            <a:endParaRPr>
              <a:solidFill>
                <a:schemeClr val="lt1"/>
              </a:solidFill>
              <a:latin typeface="Tinos"/>
              <a:ea typeface="Tinos"/>
              <a:cs typeface="Tinos"/>
              <a:sym typeface="Tinos"/>
            </a:endParaRPr>
          </a:p>
        </p:txBody>
      </p:sp>
      <p:sp>
        <p:nvSpPr>
          <p:cNvPr id="175" name="Shape 175"/>
          <p:cNvSpPr txBox="1"/>
          <p:nvPr/>
        </p:nvSpPr>
        <p:spPr>
          <a:xfrm>
            <a:off x="519775" y="86625"/>
            <a:ext cx="5044499" cy="584700"/>
          </a:xfrm>
          <a:prstGeom prst="rect">
            <a:avLst/>
          </a:prstGeom>
          <a:noFill/>
          <a:ln>
            <a:noFill/>
          </a:ln>
        </p:spPr>
        <p:txBody>
          <a:bodyPr anchorCtr="0" anchor="t" bIns="91425" lIns="91425" rIns="91425" tIns="91425">
            <a:noAutofit/>
          </a:bodyPr>
          <a:lstStyle/>
          <a:p>
            <a:pPr lvl="0" rtl="0">
              <a:spcBef>
                <a:spcPts val="0"/>
              </a:spcBef>
              <a:buNone/>
            </a:pPr>
            <a:r>
              <a:rPr lang="en" sz="3600">
                <a:solidFill>
                  <a:schemeClr val="lt1"/>
                </a:solidFill>
                <a:latin typeface="Tinos"/>
                <a:ea typeface="Tinos"/>
                <a:cs typeface="Tinos"/>
                <a:sym typeface="Tinos"/>
              </a:rPr>
              <a:t>SOUND  CATEGORIES </a:t>
            </a:r>
          </a:p>
        </p:txBody>
      </p:sp>
      <p:pic>
        <p:nvPicPr>
          <p:cNvPr id="176" name="Shape 176"/>
          <p:cNvPicPr preferRelativeResize="0"/>
          <p:nvPr/>
        </p:nvPicPr>
        <p:blipFill>
          <a:blip r:embed="rId3">
            <a:alphaModFix/>
          </a:blip>
          <a:stretch>
            <a:fillRect/>
          </a:stretch>
        </p:blipFill>
        <p:spPr>
          <a:xfrm>
            <a:off x="5616487" y="818087"/>
            <a:ext cx="1934375" cy="3442424"/>
          </a:xfrm>
          <a:prstGeom prst="rect">
            <a:avLst/>
          </a:prstGeom>
          <a:noFill/>
          <a:ln>
            <a:noFill/>
          </a:ln>
        </p:spPr>
      </p:pic>
      <p:cxnSp>
        <p:nvCxnSpPr>
          <p:cNvPr id="177" name="Shape 177"/>
          <p:cNvCxnSpPr>
            <a:stCxn id="174" idx="3"/>
            <a:endCxn id="178" idx="1"/>
          </p:cNvCxnSpPr>
          <p:nvPr/>
        </p:nvCxnSpPr>
        <p:spPr>
          <a:xfrm flipH="1" rot="10800000">
            <a:off x="3361525" y="2462200"/>
            <a:ext cx="2377500" cy="77100"/>
          </a:xfrm>
          <a:prstGeom prst="straightConnector1">
            <a:avLst/>
          </a:prstGeom>
          <a:noFill/>
          <a:ln cap="flat" cmpd="sng" w="9525">
            <a:solidFill>
              <a:schemeClr val="dk2"/>
            </a:solidFill>
            <a:prstDash val="solid"/>
            <a:round/>
            <a:headEnd len="lg" w="lg" type="none"/>
            <a:tailEnd len="lg" w="lg" type="triangle"/>
          </a:ln>
        </p:spPr>
      </p:cxnSp>
      <p:sp>
        <p:nvSpPr>
          <p:cNvPr id="178" name="Shape 178"/>
          <p:cNvSpPr/>
          <p:nvPr/>
        </p:nvSpPr>
        <p:spPr>
          <a:xfrm>
            <a:off x="5739025" y="942125"/>
            <a:ext cx="1689299" cy="3039899"/>
          </a:xfrm>
          <a:prstGeom prst="rect">
            <a:avLst/>
          </a:prstGeom>
          <a:noFill/>
          <a:ln cap="flat" cmpd="sng" w="28575">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2" name="Shape 182"/>
        <p:cNvGrpSpPr/>
        <p:nvPr/>
      </p:nvGrpSpPr>
      <p:grpSpPr>
        <a:xfrm>
          <a:off x="0" y="0"/>
          <a:ext cx="0" cy="0"/>
          <a:chOff x="0" y="0"/>
          <a:chExt cx="0" cy="0"/>
        </a:xfrm>
      </p:grpSpPr>
      <p:grpSp>
        <p:nvGrpSpPr>
          <p:cNvPr id="183" name="Shape 183"/>
          <p:cNvGrpSpPr/>
          <p:nvPr/>
        </p:nvGrpSpPr>
        <p:grpSpPr>
          <a:xfrm>
            <a:off x="459300" y="774526"/>
            <a:ext cx="8301600" cy="3804964"/>
            <a:chOff x="459300" y="3331925"/>
            <a:chExt cx="8301600" cy="1437300"/>
          </a:xfrm>
        </p:grpSpPr>
        <p:sp>
          <p:nvSpPr>
            <p:cNvPr id="184" name="Shape 184"/>
            <p:cNvSpPr/>
            <p:nvPr/>
          </p:nvSpPr>
          <p:spPr>
            <a:xfrm>
              <a:off x="535500" y="3408125"/>
              <a:ext cx="8225400" cy="1361100"/>
            </a:xfrm>
            <a:prstGeom prst="rect">
              <a:avLst/>
            </a:prstGeom>
            <a:solidFill>
              <a:srgbClr val="1B1B46">
                <a:alpha val="10380"/>
              </a:srgbClr>
            </a:solidFill>
            <a:ln>
              <a:noFill/>
            </a:ln>
          </p:spPr>
          <p:txBody>
            <a:bodyPr anchorCtr="0" anchor="ctr" bIns="91425" lIns="91425" rIns="91425" tIns="91425">
              <a:noAutofit/>
            </a:bodyPr>
            <a:lstStyle/>
            <a:p>
              <a:pPr>
                <a:spcBef>
                  <a:spcPts val="0"/>
                </a:spcBef>
                <a:buNone/>
              </a:pPr>
              <a:r>
                <a:t/>
              </a:r>
              <a:endParaRPr/>
            </a:p>
          </p:txBody>
        </p:sp>
        <p:sp>
          <p:nvSpPr>
            <p:cNvPr id="185" name="Shape 185"/>
            <p:cNvSpPr/>
            <p:nvPr/>
          </p:nvSpPr>
          <p:spPr>
            <a:xfrm>
              <a:off x="459300" y="3331925"/>
              <a:ext cx="8225400" cy="1361100"/>
            </a:xfrm>
            <a:prstGeom prst="rect">
              <a:avLst/>
            </a:prstGeom>
            <a:solidFill>
              <a:srgbClr val="ECC1C8"/>
            </a:solidFill>
            <a:ln>
              <a:noFill/>
            </a:ln>
          </p:spPr>
          <p:txBody>
            <a:bodyPr anchorCtr="0" anchor="ctr" bIns="91425" lIns="91425" rIns="91425" tIns="91425">
              <a:noAutofit/>
            </a:bodyPr>
            <a:lstStyle/>
            <a:p>
              <a:pPr>
                <a:spcBef>
                  <a:spcPts val="0"/>
                </a:spcBef>
                <a:buNone/>
              </a:pPr>
              <a:r>
                <a:t/>
              </a:r>
              <a:endParaRPr/>
            </a:p>
          </p:txBody>
        </p:sp>
      </p:grpSp>
      <p:sp>
        <p:nvSpPr>
          <p:cNvPr id="186" name="Shape 186"/>
          <p:cNvSpPr/>
          <p:nvPr/>
        </p:nvSpPr>
        <p:spPr>
          <a:xfrm>
            <a:off x="5516805" y="465477"/>
            <a:ext cx="2133753" cy="4281407"/>
          </a:xfrm>
          <a:custGeom>
            <a:pathLst>
              <a:path extrusionOk="0" h="61841" w="30819">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FFFFFF"/>
          </a:solidFill>
          <a:ln cap="flat" cmpd="sng" w="9525">
            <a:solidFill>
              <a:srgbClr val="D9D9D9"/>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87" name="Shape 187"/>
          <p:cNvSpPr txBox="1"/>
          <p:nvPr/>
        </p:nvSpPr>
        <p:spPr>
          <a:xfrm>
            <a:off x="3714100" y="942125"/>
            <a:ext cx="1256100" cy="942000"/>
          </a:xfrm>
          <a:prstGeom prst="rect">
            <a:avLst/>
          </a:prstGeom>
          <a:noFill/>
          <a:ln cap="flat" cmpd="sng" w="2857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u="sng">
                <a:solidFill>
                  <a:schemeClr val="lt1"/>
                </a:solidFill>
                <a:latin typeface="Tinos"/>
                <a:ea typeface="Tinos"/>
                <a:cs typeface="Tinos"/>
                <a:sym typeface="Tinos"/>
              </a:rPr>
              <a:t>EMOTION: </a:t>
            </a:r>
            <a:r>
              <a:rPr lang="en">
                <a:solidFill>
                  <a:schemeClr val="lt1"/>
                </a:solidFill>
                <a:latin typeface="Tinos"/>
                <a:ea typeface="Tinos"/>
                <a:cs typeface="Tinos"/>
                <a:sym typeface="Tinos"/>
              </a:rPr>
              <a:t>Depiction of the type of sound.</a:t>
            </a:r>
            <a:r>
              <a:rPr lang="en" u="sng">
                <a:solidFill>
                  <a:schemeClr val="lt1"/>
                </a:solidFill>
                <a:latin typeface="Tinos"/>
                <a:ea typeface="Tinos"/>
                <a:cs typeface="Tinos"/>
                <a:sym typeface="Tinos"/>
              </a:rPr>
              <a:t> </a:t>
            </a:r>
          </a:p>
        </p:txBody>
      </p:sp>
      <p:sp>
        <p:nvSpPr>
          <p:cNvPr id="188" name="Shape 188"/>
          <p:cNvSpPr txBox="1"/>
          <p:nvPr/>
        </p:nvSpPr>
        <p:spPr>
          <a:xfrm>
            <a:off x="1227625" y="1526800"/>
            <a:ext cx="2133900" cy="2025000"/>
          </a:xfrm>
          <a:prstGeom prst="rect">
            <a:avLst/>
          </a:prstGeom>
          <a:noFill/>
          <a:ln cap="flat" cmpd="sng" w="2857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u="sng">
                <a:solidFill>
                  <a:schemeClr val="lt1"/>
                </a:solidFill>
                <a:latin typeface="Tinos"/>
                <a:ea typeface="Tinos"/>
                <a:cs typeface="Tinos"/>
                <a:sym typeface="Tinos"/>
              </a:rPr>
              <a:t>SOUNDS:</a:t>
            </a:r>
            <a:r>
              <a:rPr lang="en">
                <a:solidFill>
                  <a:schemeClr val="lt1"/>
                </a:solidFill>
                <a:latin typeface="Tinos"/>
                <a:ea typeface="Tinos"/>
                <a:cs typeface="Tinos"/>
                <a:sym typeface="Tinos"/>
              </a:rPr>
              <a:t> These are the sounds for the crying category.</a:t>
            </a:r>
          </a:p>
          <a:p>
            <a:pPr indent="-228600" lvl="0" marL="457200" rtl="0">
              <a:spcBef>
                <a:spcPts val="0"/>
              </a:spcBef>
              <a:buClr>
                <a:schemeClr val="lt1"/>
              </a:buClr>
              <a:buFont typeface="Tinos"/>
              <a:buChar char="★"/>
            </a:pPr>
            <a:r>
              <a:rPr lang="en">
                <a:solidFill>
                  <a:schemeClr val="lt1"/>
                </a:solidFill>
                <a:latin typeface="Tinos"/>
                <a:ea typeface="Tinos"/>
                <a:cs typeface="Tinos"/>
                <a:sym typeface="Tinos"/>
              </a:rPr>
              <a:t>Crying with friends</a:t>
            </a:r>
          </a:p>
          <a:p>
            <a:pPr indent="-228600" lvl="0" marL="457200" rtl="0">
              <a:spcBef>
                <a:spcPts val="0"/>
              </a:spcBef>
              <a:buClr>
                <a:schemeClr val="lt1"/>
              </a:buClr>
              <a:buFont typeface="Tinos"/>
              <a:buChar char="★"/>
            </a:pPr>
            <a:r>
              <a:rPr lang="en">
                <a:solidFill>
                  <a:schemeClr val="lt1"/>
                </a:solidFill>
                <a:latin typeface="Tinos"/>
                <a:ea typeface="Tinos"/>
                <a:cs typeface="Tinos"/>
                <a:sym typeface="Tinos"/>
              </a:rPr>
              <a:t>Sniffling</a:t>
            </a:r>
          </a:p>
          <a:p>
            <a:pPr indent="-228600" lvl="0" marL="457200" rtl="0">
              <a:spcBef>
                <a:spcPts val="0"/>
              </a:spcBef>
              <a:buClr>
                <a:schemeClr val="lt1"/>
              </a:buClr>
              <a:buFont typeface="Tinos"/>
              <a:buChar char="★"/>
            </a:pPr>
            <a:r>
              <a:rPr lang="en">
                <a:solidFill>
                  <a:schemeClr val="lt1"/>
                </a:solidFill>
                <a:latin typeface="Tinos"/>
                <a:ea typeface="Tinos"/>
                <a:cs typeface="Tinos"/>
                <a:sym typeface="Tinos"/>
              </a:rPr>
              <a:t>Weeping</a:t>
            </a:r>
          </a:p>
          <a:p>
            <a:pPr indent="-228600" lvl="0" marL="457200" rtl="0">
              <a:spcBef>
                <a:spcPts val="0"/>
              </a:spcBef>
              <a:buClr>
                <a:schemeClr val="lt1"/>
              </a:buClr>
              <a:buFont typeface="Tinos"/>
              <a:buChar char="★"/>
            </a:pPr>
            <a:r>
              <a:rPr lang="en">
                <a:solidFill>
                  <a:schemeClr val="lt1"/>
                </a:solidFill>
                <a:latin typeface="Tinos"/>
                <a:ea typeface="Tinos"/>
                <a:cs typeface="Tinos"/>
                <a:sym typeface="Tinos"/>
              </a:rPr>
              <a:t>Baby cry</a:t>
            </a:r>
          </a:p>
          <a:p>
            <a:pPr indent="-228600" lvl="0" marL="457200" rtl="0">
              <a:spcBef>
                <a:spcPts val="0"/>
              </a:spcBef>
              <a:buClr>
                <a:schemeClr val="lt1"/>
              </a:buClr>
              <a:buFont typeface="Tinos"/>
              <a:buChar char="★"/>
            </a:pPr>
            <a:r>
              <a:rPr lang="en">
                <a:solidFill>
                  <a:schemeClr val="lt1"/>
                </a:solidFill>
                <a:latin typeface="Tinos"/>
                <a:ea typeface="Tinos"/>
                <a:cs typeface="Tinos"/>
                <a:sym typeface="Tinos"/>
              </a:rPr>
              <a:t>Male cry</a:t>
            </a:r>
          </a:p>
          <a:p>
            <a:pPr lvl="0" rtl="0">
              <a:spcBef>
                <a:spcPts val="0"/>
              </a:spcBef>
              <a:buNone/>
            </a:pPr>
            <a:r>
              <a:t/>
            </a:r>
            <a:endParaRPr>
              <a:solidFill>
                <a:schemeClr val="lt1"/>
              </a:solidFill>
              <a:latin typeface="Tinos"/>
              <a:ea typeface="Tinos"/>
              <a:cs typeface="Tinos"/>
              <a:sym typeface="Tinos"/>
            </a:endParaRPr>
          </a:p>
          <a:p>
            <a:pPr lvl="0" rtl="0">
              <a:spcBef>
                <a:spcPts val="0"/>
              </a:spcBef>
              <a:buNone/>
            </a:pPr>
            <a:r>
              <a:t/>
            </a:r>
            <a:endParaRPr>
              <a:solidFill>
                <a:schemeClr val="lt1"/>
              </a:solidFill>
              <a:latin typeface="Tinos"/>
              <a:ea typeface="Tinos"/>
              <a:cs typeface="Tinos"/>
              <a:sym typeface="Tinos"/>
            </a:endParaRPr>
          </a:p>
          <a:p>
            <a:pPr lvl="0" rtl="0">
              <a:spcBef>
                <a:spcPts val="0"/>
              </a:spcBef>
              <a:buNone/>
            </a:pPr>
            <a:r>
              <a:t/>
            </a:r>
            <a:endParaRPr>
              <a:solidFill>
                <a:schemeClr val="lt1"/>
              </a:solidFill>
              <a:latin typeface="Tinos"/>
              <a:ea typeface="Tinos"/>
              <a:cs typeface="Tinos"/>
              <a:sym typeface="Tinos"/>
            </a:endParaRPr>
          </a:p>
        </p:txBody>
      </p:sp>
      <p:sp>
        <p:nvSpPr>
          <p:cNvPr id="189" name="Shape 189"/>
          <p:cNvSpPr txBox="1"/>
          <p:nvPr/>
        </p:nvSpPr>
        <p:spPr>
          <a:xfrm>
            <a:off x="519775" y="86625"/>
            <a:ext cx="3670800" cy="584700"/>
          </a:xfrm>
          <a:prstGeom prst="rect">
            <a:avLst/>
          </a:prstGeom>
          <a:noFill/>
          <a:ln>
            <a:noFill/>
          </a:ln>
        </p:spPr>
        <p:txBody>
          <a:bodyPr anchorCtr="0" anchor="t" bIns="91425" lIns="91425" rIns="91425" tIns="91425">
            <a:noAutofit/>
          </a:bodyPr>
          <a:lstStyle/>
          <a:p>
            <a:pPr lvl="0" rtl="0">
              <a:spcBef>
                <a:spcPts val="0"/>
              </a:spcBef>
              <a:buNone/>
            </a:pPr>
            <a:r>
              <a:rPr lang="en" sz="3600">
                <a:solidFill>
                  <a:schemeClr val="lt1"/>
                </a:solidFill>
                <a:latin typeface="Tinos"/>
                <a:ea typeface="Tinos"/>
                <a:cs typeface="Tinos"/>
                <a:sym typeface="Tinos"/>
              </a:rPr>
              <a:t>CRYING </a:t>
            </a:r>
          </a:p>
        </p:txBody>
      </p:sp>
      <p:pic>
        <p:nvPicPr>
          <p:cNvPr id="190" name="Shape 190"/>
          <p:cNvPicPr preferRelativeResize="0"/>
          <p:nvPr/>
        </p:nvPicPr>
        <p:blipFill>
          <a:blip r:embed="rId3">
            <a:alphaModFix/>
          </a:blip>
          <a:stretch>
            <a:fillRect/>
          </a:stretch>
        </p:blipFill>
        <p:spPr>
          <a:xfrm>
            <a:off x="5599725" y="830650"/>
            <a:ext cx="1915199" cy="3435749"/>
          </a:xfrm>
          <a:prstGeom prst="rect">
            <a:avLst/>
          </a:prstGeom>
          <a:noFill/>
          <a:ln>
            <a:noFill/>
          </a:ln>
        </p:spPr>
      </p:pic>
      <p:sp>
        <p:nvSpPr>
          <p:cNvPr id="191" name="Shape 191"/>
          <p:cNvSpPr/>
          <p:nvPr/>
        </p:nvSpPr>
        <p:spPr>
          <a:xfrm>
            <a:off x="5656475" y="1884125"/>
            <a:ext cx="1858499" cy="2097899"/>
          </a:xfrm>
          <a:prstGeom prst="rect">
            <a:avLst/>
          </a:prstGeom>
          <a:noFill/>
          <a:ln cap="flat" cmpd="sng" w="28575">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92" name="Shape 192"/>
          <p:cNvSpPr/>
          <p:nvPr/>
        </p:nvSpPr>
        <p:spPr>
          <a:xfrm>
            <a:off x="5988825" y="969125"/>
            <a:ext cx="1137000" cy="888000"/>
          </a:xfrm>
          <a:prstGeom prst="ellipse">
            <a:avLst/>
          </a:prstGeom>
          <a:noFill/>
          <a:ln cap="flat" cmpd="sng" w="2857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cxnSp>
        <p:nvCxnSpPr>
          <p:cNvPr id="193" name="Shape 193"/>
          <p:cNvCxnSpPr>
            <a:endCxn id="192" idx="2"/>
          </p:cNvCxnSpPr>
          <p:nvPr/>
        </p:nvCxnSpPr>
        <p:spPr>
          <a:xfrm>
            <a:off x="4970324" y="1413125"/>
            <a:ext cx="1018500" cy="0"/>
          </a:xfrm>
          <a:prstGeom prst="straightConnector1">
            <a:avLst/>
          </a:prstGeom>
          <a:noFill/>
          <a:ln cap="flat" cmpd="sng" w="9525">
            <a:solidFill>
              <a:schemeClr val="dk2"/>
            </a:solidFill>
            <a:prstDash val="solid"/>
            <a:round/>
            <a:headEnd len="lg" w="lg" type="none"/>
            <a:tailEnd len="lg" w="lg" type="triangle"/>
          </a:ln>
        </p:spPr>
      </p:cxnSp>
      <p:cxnSp>
        <p:nvCxnSpPr>
          <p:cNvPr id="194" name="Shape 194"/>
          <p:cNvCxnSpPr>
            <a:stCxn id="188" idx="3"/>
            <a:endCxn id="191" idx="1"/>
          </p:cNvCxnSpPr>
          <p:nvPr/>
        </p:nvCxnSpPr>
        <p:spPr>
          <a:xfrm>
            <a:off x="3361525" y="2539300"/>
            <a:ext cx="2295000" cy="39390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phel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